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59" r:id="rId3"/>
    <p:sldId id="257" r:id="rId4"/>
    <p:sldId id="258" r:id="rId5"/>
    <p:sldId id="261" r:id="rId6"/>
    <p:sldId id="263" r:id="rId7"/>
    <p:sldId id="265" r:id="rId8"/>
    <p:sldId id="266" r:id="rId9"/>
    <p:sldId id="304" r:id="rId10"/>
    <p:sldId id="305" r:id="rId11"/>
    <p:sldId id="306" r:id="rId12"/>
    <p:sldId id="307" r:id="rId13"/>
    <p:sldId id="308" r:id="rId14"/>
    <p:sldId id="318" r:id="rId15"/>
    <p:sldId id="319" r:id="rId16"/>
    <p:sldId id="309" r:id="rId17"/>
    <p:sldId id="310" r:id="rId18"/>
    <p:sldId id="311" r:id="rId19"/>
    <p:sldId id="312" r:id="rId20"/>
    <p:sldId id="313" r:id="rId21"/>
    <p:sldId id="320" r:id="rId22"/>
    <p:sldId id="321" r:id="rId23"/>
    <p:sldId id="314" r:id="rId24"/>
    <p:sldId id="315" r:id="rId25"/>
    <p:sldId id="316" r:id="rId26"/>
    <p:sldId id="317" r:id="rId27"/>
  </p:sldIdLst>
  <p:sldSz cx="9144000" cy="5143500" type="screen16x9"/>
  <p:notesSz cx="6858000" cy="9144000"/>
  <p:embeddedFontLst>
    <p:embeddedFont>
      <p:font typeface="Patrick Hand" pitchFamily="2" charset="77"/>
      <p:regular r:id="rId29"/>
    </p:embeddedFont>
    <p:embeddedFont>
      <p:font typeface="Roboto" panose="02000000000000000000" pitchFamily="2" charset="0"/>
      <p:regular r:id="rId30"/>
      <p:bold r:id="rId31"/>
      <p:italic r:id="rId32"/>
      <p:boldItalic r:id="rId33"/>
    </p:embeddedFont>
    <p:embeddedFont>
      <p:font typeface="Roboto Condensed Light" panose="02000000000000000000" pitchFamily="2" charset="0"/>
      <p:regular r:id="rId34"/>
      <p:italic r:id="rId35"/>
    </p:embeddedFont>
    <p:embeddedFont>
      <p:font typeface="Teko" panose="02000000000000000000" pitchFamily="2"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78">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72FC51-1A9D-4497-86E8-648C97302B62}">
  <a:tblStyle styleId="{1772FC51-1A9D-4497-86E8-648C97302B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1"/>
  </p:normalViewPr>
  <p:slideViewPr>
    <p:cSldViewPr snapToGrid="0">
      <p:cViewPr>
        <p:scale>
          <a:sx n="129" d="100"/>
          <a:sy n="129" d="100"/>
        </p:scale>
        <p:origin x="1160" y="344"/>
      </p:cViewPr>
      <p:guideLst>
        <p:guide orient="horz" pos="67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a1242414e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a1242414e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a1242414e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a1242414e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1397475"/>
            <a:ext cx="3843900" cy="150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053950"/>
            <a:ext cx="3804900" cy="4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accent5"/>
            </a:gs>
            <a:gs pos="100000">
              <a:schemeClr val="lt2"/>
            </a:gs>
          </a:gsLst>
          <a:lin ang="8100019" scaled="0"/>
        </a:gradFill>
        <a:effectLst/>
      </p:bgPr>
    </p:bg>
    <p:spTree>
      <p:nvGrpSpPr>
        <p:cNvPr id="1" name="Shape 169"/>
        <p:cNvGrpSpPr/>
        <p:nvPr/>
      </p:nvGrpSpPr>
      <p:grpSpPr>
        <a:xfrm>
          <a:off x="0" y="0"/>
          <a:ext cx="0" cy="0"/>
          <a:chOff x="0" y="0"/>
          <a:chExt cx="0" cy="0"/>
        </a:xfrm>
      </p:grpSpPr>
      <p:sp>
        <p:nvSpPr>
          <p:cNvPr id="170" name="Google Shape;170;p30"/>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accent1"/>
            </a:gs>
            <a:gs pos="100000">
              <a:schemeClr val="accent6"/>
            </a:gs>
          </a:gsLst>
          <a:lin ang="16198662" scaled="0"/>
        </a:gradFill>
        <a:effectLst/>
      </p:bgPr>
    </p:bg>
    <p:spTree>
      <p:nvGrpSpPr>
        <p:cNvPr id="1" name="Shape 171"/>
        <p:cNvGrpSpPr/>
        <p:nvPr/>
      </p:nvGrpSpPr>
      <p:grpSpPr>
        <a:xfrm>
          <a:off x="0" y="0"/>
          <a:ext cx="0" cy="0"/>
          <a:chOff x="0" y="0"/>
          <a:chExt cx="0" cy="0"/>
        </a:xfrm>
      </p:grpSpPr>
      <p:sp>
        <p:nvSpPr>
          <p:cNvPr id="172" name="Google Shape;172;p31"/>
          <p:cNvSpPr/>
          <p:nvPr/>
        </p:nvSpPr>
        <p:spPr>
          <a:xfrm flipH="1">
            <a:off x="345975" y="311725"/>
            <a:ext cx="8475900" cy="4490400"/>
          </a:xfrm>
          <a:prstGeom prst="rect">
            <a:avLst/>
          </a:prstGeom>
          <a:gradFill>
            <a:gsLst>
              <a:gs pos="0">
                <a:schemeClr val="accent5"/>
              </a:gs>
              <a:gs pos="34000">
                <a:srgbClr val="FF248A">
                  <a:alpha val="34901"/>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2_2">
    <p:bg>
      <p:bgPr>
        <a:gradFill>
          <a:gsLst>
            <a:gs pos="0">
              <a:schemeClr val="accent5"/>
            </a:gs>
            <a:gs pos="100000">
              <a:schemeClr val="accent6"/>
            </a:gs>
          </a:gsLst>
          <a:lin ang="5400700" scaled="0"/>
        </a:gradFill>
        <a:effectLst/>
      </p:bgPr>
    </p:bg>
    <p:spTree>
      <p:nvGrpSpPr>
        <p:cNvPr id="1" name="Shape 173"/>
        <p:cNvGrpSpPr/>
        <p:nvPr/>
      </p:nvGrpSpPr>
      <p:grpSpPr>
        <a:xfrm>
          <a:off x="0" y="0"/>
          <a:ext cx="0" cy="0"/>
          <a:chOff x="0" y="0"/>
          <a:chExt cx="0" cy="0"/>
        </a:xfrm>
      </p:grpSpPr>
      <p:sp>
        <p:nvSpPr>
          <p:cNvPr id="174" name="Google Shape;174;p32"/>
          <p:cNvSpPr/>
          <p:nvPr/>
        </p:nvSpPr>
        <p:spPr>
          <a:xfrm rot="10800000"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00000"/>
              </a:lnSpc>
              <a:spcBef>
                <a:spcPts val="0"/>
              </a:spcBef>
              <a:spcAft>
                <a:spcPts val="0"/>
              </a:spcAft>
              <a:buClr>
                <a:srgbClr val="434343"/>
              </a:buClr>
              <a:buSzPts val="1200"/>
              <a:buFont typeface="Roboto Condensed Light"/>
              <a:buAutoNum type="alphaLcPeriod"/>
              <a:defRPr/>
            </a:lvl2pPr>
            <a:lvl3pPr marL="1371600" lvl="2" indent="-304800" rtl="0">
              <a:lnSpc>
                <a:spcPct val="100000"/>
              </a:lnSpc>
              <a:spcBef>
                <a:spcPts val="0"/>
              </a:spcBef>
              <a:spcAft>
                <a:spcPts val="0"/>
              </a:spcAft>
              <a:buClr>
                <a:srgbClr val="434343"/>
              </a:buClr>
              <a:buSzPts val="1200"/>
              <a:buFont typeface="Roboto Condensed Light"/>
              <a:buAutoNum type="romanLcPeriod"/>
              <a:defRPr/>
            </a:lvl3pPr>
            <a:lvl4pPr marL="1828800" lvl="3" indent="-304800" rtl="0">
              <a:lnSpc>
                <a:spcPct val="100000"/>
              </a:lnSpc>
              <a:spcBef>
                <a:spcPts val="0"/>
              </a:spcBef>
              <a:spcAft>
                <a:spcPts val="0"/>
              </a:spcAft>
              <a:buClr>
                <a:srgbClr val="434343"/>
              </a:buClr>
              <a:buSzPts val="1200"/>
              <a:buFont typeface="Roboto Condensed Light"/>
              <a:buAutoNum type="arabicPeriod"/>
              <a:defRPr/>
            </a:lvl4pPr>
            <a:lvl5pPr marL="2286000" lvl="4" indent="-304800" rtl="0">
              <a:lnSpc>
                <a:spcPct val="100000"/>
              </a:lnSpc>
              <a:spcBef>
                <a:spcPts val="0"/>
              </a:spcBef>
              <a:spcAft>
                <a:spcPts val="0"/>
              </a:spcAft>
              <a:buClr>
                <a:srgbClr val="434343"/>
              </a:buClr>
              <a:buSzPts val="1200"/>
              <a:buFont typeface="Roboto Condensed Light"/>
              <a:buAutoNum type="alphaLcPeriod"/>
              <a:defRPr/>
            </a:lvl5pPr>
            <a:lvl6pPr marL="2743200" lvl="5" indent="-304800" rtl="0">
              <a:lnSpc>
                <a:spcPct val="100000"/>
              </a:lnSpc>
              <a:spcBef>
                <a:spcPts val="0"/>
              </a:spcBef>
              <a:spcAft>
                <a:spcPts val="0"/>
              </a:spcAft>
              <a:buClr>
                <a:srgbClr val="434343"/>
              </a:buClr>
              <a:buSzPts val="1200"/>
              <a:buFont typeface="Roboto Condensed Light"/>
              <a:buAutoNum type="romanLcPeriod"/>
              <a:defRPr/>
            </a:lvl6pPr>
            <a:lvl7pPr marL="3200400" lvl="6" indent="-304800" rtl="0">
              <a:lnSpc>
                <a:spcPct val="100000"/>
              </a:lnSpc>
              <a:spcBef>
                <a:spcPts val="0"/>
              </a:spcBef>
              <a:spcAft>
                <a:spcPts val="0"/>
              </a:spcAft>
              <a:buClr>
                <a:srgbClr val="434343"/>
              </a:buClr>
              <a:buSzPts val="1200"/>
              <a:buFont typeface="Roboto Condensed Light"/>
              <a:buAutoNum type="arabicPeriod"/>
              <a:defRPr/>
            </a:lvl7pPr>
            <a:lvl8pPr marL="3657600" lvl="7" indent="-304800" rtl="0">
              <a:lnSpc>
                <a:spcPct val="100000"/>
              </a:lnSpc>
              <a:spcBef>
                <a:spcPts val="0"/>
              </a:spcBef>
              <a:spcAft>
                <a:spcPts val="0"/>
              </a:spcAft>
              <a:buClr>
                <a:srgbClr val="434343"/>
              </a:buClr>
              <a:buSzPts val="1200"/>
              <a:buFont typeface="Roboto Condensed Light"/>
              <a:buAutoNum type="alphaLcPeriod"/>
              <a:defRPr/>
            </a:lvl8pPr>
            <a:lvl9pPr marL="4114800" lvl="8" indent="-304800"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1955650" y="540000"/>
            <a:ext cx="52326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5427902" y="198714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5" name="Google Shape;25;p5"/>
          <p:cNvSpPr txBox="1">
            <a:spLocks noGrp="1"/>
          </p:cNvSpPr>
          <p:nvPr>
            <p:ph type="title" idx="2"/>
          </p:nvPr>
        </p:nvSpPr>
        <p:spPr>
          <a:xfrm>
            <a:off x="5427900" y="160392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6" name="Google Shape;26;p5"/>
          <p:cNvSpPr txBox="1">
            <a:spLocks noGrp="1"/>
          </p:cNvSpPr>
          <p:nvPr>
            <p:ph type="subTitle" idx="3"/>
          </p:nvPr>
        </p:nvSpPr>
        <p:spPr>
          <a:xfrm>
            <a:off x="5427902" y="3412697"/>
            <a:ext cx="25557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7" name="Google Shape;27;p5"/>
          <p:cNvSpPr txBox="1">
            <a:spLocks noGrp="1"/>
          </p:cNvSpPr>
          <p:nvPr>
            <p:ph type="title" idx="4"/>
          </p:nvPr>
        </p:nvSpPr>
        <p:spPr>
          <a:xfrm>
            <a:off x="5427900" y="3029475"/>
            <a:ext cx="2555700" cy="417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rot="10800000"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20000" y="529475"/>
            <a:ext cx="3935400" cy="519300"/>
          </a:xfrm>
          <a:prstGeom prst="rect">
            <a:avLst/>
          </a:prstGeom>
          <a:solidFill>
            <a:schemeClr val="accent5"/>
          </a:solidFill>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 name="Google Shape;34;p7"/>
          <p:cNvSpPr txBox="1">
            <a:spLocks noGrp="1"/>
          </p:cNvSpPr>
          <p:nvPr>
            <p:ph type="subTitle" idx="1"/>
          </p:nvPr>
        </p:nvSpPr>
        <p:spPr>
          <a:xfrm>
            <a:off x="720000" y="1383300"/>
            <a:ext cx="4236600" cy="237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r" rtl="0">
              <a:lnSpc>
                <a:spcPct val="100000"/>
              </a:lnSpc>
              <a:spcBef>
                <a:spcPts val="0"/>
              </a:spcBef>
              <a:spcAft>
                <a:spcPts val="0"/>
              </a:spcAft>
              <a:buSzPts val="1400"/>
              <a:buChar char="○"/>
              <a:defRPr sz="2100"/>
            </a:lvl2pPr>
            <a:lvl3pPr lvl="2" algn="r" rtl="0">
              <a:lnSpc>
                <a:spcPct val="100000"/>
              </a:lnSpc>
              <a:spcBef>
                <a:spcPts val="0"/>
              </a:spcBef>
              <a:spcAft>
                <a:spcPts val="0"/>
              </a:spcAft>
              <a:buSzPts val="1400"/>
              <a:buChar char="■"/>
              <a:defRPr sz="2100"/>
            </a:lvl3pPr>
            <a:lvl4pPr lvl="3" algn="r" rtl="0">
              <a:lnSpc>
                <a:spcPct val="100000"/>
              </a:lnSpc>
              <a:spcBef>
                <a:spcPts val="0"/>
              </a:spcBef>
              <a:spcAft>
                <a:spcPts val="0"/>
              </a:spcAft>
              <a:buSzPts val="1400"/>
              <a:buChar char="●"/>
              <a:defRPr sz="2100"/>
            </a:lvl4pPr>
            <a:lvl5pPr lvl="4" algn="r" rtl="0">
              <a:lnSpc>
                <a:spcPct val="100000"/>
              </a:lnSpc>
              <a:spcBef>
                <a:spcPts val="0"/>
              </a:spcBef>
              <a:spcAft>
                <a:spcPts val="0"/>
              </a:spcAft>
              <a:buSzPts val="1400"/>
              <a:buChar char="○"/>
              <a:defRPr sz="2100"/>
            </a:lvl5pPr>
            <a:lvl6pPr lvl="5" algn="r" rtl="0">
              <a:lnSpc>
                <a:spcPct val="100000"/>
              </a:lnSpc>
              <a:spcBef>
                <a:spcPts val="0"/>
              </a:spcBef>
              <a:spcAft>
                <a:spcPts val="0"/>
              </a:spcAft>
              <a:buSzPts val="1400"/>
              <a:buChar char="■"/>
              <a:defRPr sz="2100"/>
            </a:lvl6pPr>
            <a:lvl7pPr lvl="6" algn="r" rtl="0">
              <a:lnSpc>
                <a:spcPct val="100000"/>
              </a:lnSpc>
              <a:spcBef>
                <a:spcPts val="0"/>
              </a:spcBef>
              <a:spcAft>
                <a:spcPts val="0"/>
              </a:spcAft>
              <a:buSzPts val="1400"/>
              <a:buChar char="●"/>
              <a:defRPr sz="2100"/>
            </a:lvl7pPr>
            <a:lvl8pPr lvl="7" algn="r" rtl="0">
              <a:lnSpc>
                <a:spcPct val="100000"/>
              </a:lnSpc>
              <a:spcBef>
                <a:spcPts val="0"/>
              </a:spcBef>
              <a:spcAft>
                <a:spcPts val="0"/>
              </a:spcAft>
              <a:buSzPts val="1400"/>
              <a:buChar char="○"/>
              <a:defRPr sz="2100"/>
            </a:lvl8pPr>
            <a:lvl9pPr lvl="8" algn="r" rtl="0">
              <a:lnSpc>
                <a:spcPct val="100000"/>
              </a:lnSpc>
              <a:spcBef>
                <a:spcPts val="0"/>
              </a:spcBef>
              <a:spcAft>
                <a:spcPts val="0"/>
              </a:spcAft>
              <a:buSzPts val="1400"/>
              <a:buChar char="■"/>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4040375" y="1647400"/>
            <a:ext cx="4593600" cy="5493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4117775" y="2165539"/>
            <a:ext cx="4438800" cy="114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0"/>
        <p:cNvGrpSpPr/>
        <p:nvPr/>
      </p:nvGrpSpPr>
      <p:grpSpPr>
        <a:xfrm>
          <a:off x="0" y="0"/>
          <a:ext cx="0" cy="0"/>
          <a:chOff x="0" y="0"/>
          <a:chExt cx="0" cy="0"/>
        </a:xfrm>
      </p:grpSpPr>
      <p:sp>
        <p:nvSpPr>
          <p:cNvPr id="51" name="Google Shape;51;p13"/>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2607200" y="540000"/>
            <a:ext cx="39297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53" name="Google Shape;53;p13"/>
          <p:cNvSpPr txBox="1">
            <a:spLocks noGrp="1"/>
          </p:cNvSpPr>
          <p:nvPr>
            <p:ph type="subTitle" idx="1"/>
          </p:nvPr>
        </p:nvSpPr>
        <p:spPr>
          <a:xfrm>
            <a:off x="4321200" y="1909300"/>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5" name="Google Shape;55;p13"/>
          <p:cNvSpPr txBox="1">
            <a:spLocks noGrp="1"/>
          </p:cNvSpPr>
          <p:nvPr>
            <p:ph type="title" idx="3" hasCustomPrompt="1"/>
          </p:nvPr>
        </p:nvSpPr>
        <p:spPr>
          <a:xfrm>
            <a:off x="3540008" y="135440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6" name="Google Shape;56;p13"/>
          <p:cNvSpPr txBox="1">
            <a:spLocks noGrp="1"/>
          </p:cNvSpPr>
          <p:nvPr>
            <p:ph type="subTitle" idx="4"/>
          </p:nvPr>
        </p:nvSpPr>
        <p:spPr>
          <a:xfrm>
            <a:off x="4321200" y="2631184"/>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58" name="Google Shape;58;p13"/>
          <p:cNvSpPr txBox="1">
            <a:spLocks noGrp="1"/>
          </p:cNvSpPr>
          <p:nvPr>
            <p:ph type="title" idx="6" hasCustomPrompt="1"/>
          </p:nvPr>
        </p:nvSpPr>
        <p:spPr>
          <a:xfrm>
            <a:off x="3540006" y="207531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3"/>
          <p:cNvSpPr txBox="1">
            <a:spLocks noGrp="1"/>
          </p:cNvSpPr>
          <p:nvPr>
            <p:ph type="subTitle" idx="7"/>
          </p:nvPr>
        </p:nvSpPr>
        <p:spPr>
          <a:xfrm>
            <a:off x="4321200" y="3353067"/>
            <a:ext cx="41025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1" name="Google Shape;61;p13"/>
          <p:cNvSpPr txBox="1">
            <a:spLocks noGrp="1"/>
          </p:cNvSpPr>
          <p:nvPr>
            <p:ph type="title" idx="9" hasCustomPrompt="1"/>
          </p:nvPr>
        </p:nvSpPr>
        <p:spPr>
          <a:xfrm>
            <a:off x="3540000" y="2796224"/>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2" name="Google Shape;62;p13"/>
          <p:cNvSpPr txBox="1">
            <a:spLocks noGrp="1"/>
          </p:cNvSpPr>
          <p:nvPr>
            <p:ph type="subTitle" idx="13"/>
          </p:nvPr>
        </p:nvSpPr>
        <p:spPr>
          <a:xfrm>
            <a:off x="4321200" y="4074950"/>
            <a:ext cx="4102800" cy="4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 name="Google Shape;63;p13"/>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64" name="Google Shape;64;p13"/>
          <p:cNvSpPr txBox="1">
            <a:spLocks noGrp="1"/>
          </p:cNvSpPr>
          <p:nvPr>
            <p:ph type="title" idx="15" hasCustomPrompt="1"/>
          </p:nvPr>
        </p:nvSpPr>
        <p:spPr>
          <a:xfrm>
            <a:off x="3540006" y="3517135"/>
            <a:ext cx="781200" cy="68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6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81"/>
        <p:cNvGrpSpPr/>
        <p:nvPr/>
      </p:nvGrpSpPr>
      <p:grpSpPr>
        <a:xfrm>
          <a:off x="0" y="0"/>
          <a:ext cx="0" cy="0"/>
          <a:chOff x="0" y="0"/>
          <a:chExt cx="0" cy="0"/>
        </a:xfrm>
      </p:grpSpPr>
      <p:sp>
        <p:nvSpPr>
          <p:cNvPr id="82" name="Google Shape;82;p16"/>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84" name="Google Shape;84;p16"/>
          <p:cNvSpPr txBox="1">
            <a:spLocks noGrp="1"/>
          </p:cNvSpPr>
          <p:nvPr>
            <p:ph type="subTitle" idx="1"/>
          </p:nvPr>
        </p:nvSpPr>
        <p:spPr>
          <a:xfrm>
            <a:off x="724125"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16"/>
          <p:cNvSpPr txBox="1">
            <a:spLocks noGrp="1"/>
          </p:cNvSpPr>
          <p:nvPr>
            <p:ph type="title" idx="2"/>
          </p:nvPr>
        </p:nvSpPr>
        <p:spPr>
          <a:xfrm>
            <a:off x="724125"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86" name="Google Shape;86;p16"/>
          <p:cNvSpPr txBox="1">
            <a:spLocks noGrp="1"/>
          </p:cNvSpPr>
          <p:nvPr>
            <p:ph type="subTitle" idx="3"/>
          </p:nvPr>
        </p:nvSpPr>
        <p:spPr>
          <a:xfrm>
            <a:off x="3413996"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16"/>
          <p:cNvSpPr txBox="1">
            <a:spLocks noGrp="1"/>
          </p:cNvSpPr>
          <p:nvPr>
            <p:ph type="title" idx="4"/>
          </p:nvPr>
        </p:nvSpPr>
        <p:spPr>
          <a:xfrm>
            <a:off x="3414000"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88" name="Google Shape;88;p16"/>
          <p:cNvSpPr txBox="1">
            <a:spLocks noGrp="1"/>
          </p:cNvSpPr>
          <p:nvPr>
            <p:ph type="subTitle" idx="5"/>
          </p:nvPr>
        </p:nvSpPr>
        <p:spPr>
          <a:xfrm>
            <a:off x="6103866" y="235039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Google Shape;89;p16"/>
          <p:cNvSpPr txBox="1">
            <a:spLocks noGrp="1"/>
          </p:cNvSpPr>
          <p:nvPr>
            <p:ph type="title" idx="6"/>
          </p:nvPr>
        </p:nvSpPr>
        <p:spPr>
          <a:xfrm>
            <a:off x="6103874" y="1969878"/>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0" name="Google Shape;90;p16"/>
          <p:cNvSpPr txBox="1">
            <a:spLocks noGrp="1"/>
          </p:cNvSpPr>
          <p:nvPr>
            <p:ph type="subTitle" idx="7"/>
          </p:nvPr>
        </p:nvSpPr>
        <p:spPr>
          <a:xfrm>
            <a:off x="724125"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6"/>
          <p:cNvSpPr txBox="1">
            <a:spLocks noGrp="1"/>
          </p:cNvSpPr>
          <p:nvPr>
            <p:ph type="title" idx="8"/>
          </p:nvPr>
        </p:nvSpPr>
        <p:spPr>
          <a:xfrm>
            <a:off x="724125"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2" name="Google Shape;92;p16"/>
          <p:cNvSpPr txBox="1">
            <a:spLocks noGrp="1"/>
          </p:cNvSpPr>
          <p:nvPr>
            <p:ph type="subTitle" idx="9"/>
          </p:nvPr>
        </p:nvSpPr>
        <p:spPr>
          <a:xfrm>
            <a:off x="3413996"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6"/>
          <p:cNvSpPr txBox="1">
            <a:spLocks noGrp="1"/>
          </p:cNvSpPr>
          <p:nvPr>
            <p:ph type="title" idx="13"/>
          </p:nvPr>
        </p:nvSpPr>
        <p:spPr>
          <a:xfrm>
            <a:off x="3414000"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94" name="Google Shape;94;p16"/>
          <p:cNvSpPr txBox="1">
            <a:spLocks noGrp="1"/>
          </p:cNvSpPr>
          <p:nvPr>
            <p:ph type="subTitle" idx="14"/>
          </p:nvPr>
        </p:nvSpPr>
        <p:spPr>
          <a:xfrm>
            <a:off x="6103866" y="3911734"/>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6"/>
          <p:cNvSpPr txBox="1">
            <a:spLocks noGrp="1"/>
          </p:cNvSpPr>
          <p:nvPr>
            <p:ph type="title" idx="15"/>
          </p:nvPr>
        </p:nvSpPr>
        <p:spPr>
          <a:xfrm>
            <a:off x="6103874" y="3531194"/>
            <a:ext cx="23160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2"/>
        <p:cNvGrpSpPr/>
        <p:nvPr/>
      </p:nvGrpSpPr>
      <p:grpSpPr>
        <a:xfrm>
          <a:off x="0" y="0"/>
          <a:ext cx="0" cy="0"/>
          <a:chOff x="0" y="0"/>
          <a:chExt cx="0" cy="0"/>
        </a:xfrm>
      </p:grpSpPr>
      <p:sp>
        <p:nvSpPr>
          <p:cNvPr id="103" name="Google Shape;103;p19"/>
          <p:cNvSpPr/>
          <p:nvPr/>
        </p:nvSpPr>
        <p:spPr>
          <a:xfrm rot="10800000"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txBox="1">
            <a:spLocks noGrp="1"/>
          </p:cNvSpPr>
          <p:nvPr>
            <p:ph type="title"/>
          </p:nvPr>
        </p:nvSpPr>
        <p:spPr>
          <a:xfrm>
            <a:off x="2604300" y="540000"/>
            <a:ext cx="3935400" cy="477600"/>
          </a:xfrm>
          <a:prstGeom prst="rect">
            <a:avLst/>
          </a:prstGeom>
          <a:solidFill>
            <a:schemeClr val="accent5"/>
          </a:solidFill>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2" r:id="rId8"/>
    <p:sldLayoutId id="214748366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dyCy_g_9biUjxDu1pLA4tNiCdETQevQf?usp=sharing"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pngimg.com/download/66685" TargetMode="External"/><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0IxaahP0XJxdk22AOI-GVrUtiLRKs_ES?usp=sharin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folders/1HMwYIKuvAetqLCuOsDt7Xenrx1gA5Rs-?usp=shari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descr="A picture containing text, building, outdoor, yellow&#10;&#10;Description automatically generated">
            <a:extLst>
              <a:ext uri="{FF2B5EF4-FFF2-40B4-BE49-F238E27FC236}">
                <a16:creationId xmlns:a16="http://schemas.microsoft.com/office/drawing/2014/main" id="{62799D1F-2984-614F-BF8A-79FEDE1FCD05}"/>
              </a:ext>
            </a:extLst>
          </p:cNvPr>
          <p:cNvPicPr>
            <a:picLocks noChangeAspect="1"/>
          </p:cNvPicPr>
          <p:nvPr/>
        </p:nvPicPr>
        <p:blipFill>
          <a:blip r:embed="rId3"/>
          <a:stretch>
            <a:fillRect/>
          </a:stretch>
        </p:blipFill>
        <p:spPr>
          <a:xfrm>
            <a:off x="0" y="-479429"/>
            <a:ext cx="9144000" cy="6102358"/>
          </a:xfrm>
          <a:prstGeom prst="rect">
            <a:avLst/>
          </a:prstGeom>
        </p:spPr>
      </p:pic>
      <p:sp>
        <p:nvSpPr>
          <p:cNvPr id="459" name="Google Shape;459;p35"/>
          <p:cNvSpPr txBox="1">
            <a:spLocks noGrp="1"/>
          </p:cNvSpPr>
          <p:nvPr>
            <p:ph type="ctrTitle"/>
          </p:nvPr>
        </p:nvSpPr>
        <p:spPr>
          <a:xfrm>
            <a:off x="720000" y="1397475"/>
            <a:ext cx="3843900" cy="15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Hotel Management System</a:t>
            </a:r>
            <a:endParaRPr dirty="0">
              <a:solidFill>
                <a:schemeClr val="bg1"/>
              </a:solidFill>
            </a:endParaRPr>
          </a:p>
        </p:txBody>
      </p:sp>
      <p:sp>
        <p:nvSpPr>
          <p:cNvPr id="460" name="Google Shape;460;p35"/>
          <p:cNvSpPr txBox="1">
            <a:spLocks noGrp="1"/>
          </p:cNvSpPr>
          <p:nvPr>
            <p:ph type="subTitle" idx="1"/>
          </p:nvPr>
        </p:nvSpPr>
        <p:spPr>
          <a:xfrm>
            <a:off x="720000" y="3053950"/>
            <a:ext cx="3804900" cy="429600"/>
          </a:xfrm>
          <a:prstGeom prst="rect">
            <a:avLst/>
          </a:prstGeom>
        </p:spPr>
        <p:txBody>
          <a:bodyPr spcFirstLastPara="1" wrap="square" lIns="91425" tIns="91425" rIns="91425" bIns="91425" anchor="t" anchorCtr="0">
            <a:noAutofit/>
          </a:bodyPr>
          <a:lstStyle/>
          <a:p>
            <a:pPr fontAlgn="base">
              <a:buFont typeface="Arial" panose="020B0604020202020204" pitchFamily="34" charset="0"/>
              <a:buChar char="•"/>
            </a:pPr>
            <a:r>
              <a:rPr lang="en-US" dirty="0">
                <a:solidFill>
                  <a:schemeClr val="bg1"/>
                </a:solidFill>
              </a:rPr>
              <a:t>HARI HARAN VADAKATTU</a:t>
            </a:r>
          </a:p>
          <a:p>
            <a:pPr fontAlgn="base">
              <a:buFont typeface="Arial" panose="020B0604020202020204" pitchFamily="34" charset="0"/>
              <a:buChar char="•"/>
            </a:pPr>
            <a:r>
              <a:rPr lang="en-US" dirty="0">
                <a:solidFill>
                  <a:schemeClr val="bg1"/>
                </a:solidFill>
              </a:rPr>
              <a:t>NIYATI SHAH</a:t>
            </a:r>
          </a:p>
          <a:p>
            <a:pPr fontAlgn="base">
              <a:buFont typeface="Arial" panose="020B0604020202020204" pitchFamily="34" charset="0"/>
              <a:buChar char="•"/>
            </a:pPr>
            <a:r>
              <a:rPr lang="en-US" dirty="0">
                <a:solidFill>
                  <a:schemeClr val="bg1"/>
                </a:solidFill>
              </a:rPr>
              <a:t>KIRTHANA RAJAGOPAL CHIRAMDASU</a:t>
            </a:r>
          </a:p>
          <a:p>
            <a:pPr fontAlgn="base">
              <a:buFont typeface="Arial" panose="020B0604020202020204" pitchFamily="34" charset="0"/>
              <a:buChar char="•"/>
            </a:pPr>
            <a:r>
              <a:rPr lang="en-US" dirty="0">
                <a:solidFill>
                  <a:schemeClr val="bg1"/>
                </a:solidFill>
              </a:rPr>
              <a:t>NEHA DONGRE</a:t>
            </a:r>
          </a:p>
          <a:p>
            <a:pPr fontAlgn="base"/>
            <a:endParaRPr lang="en-US" dirty="0">
              <a:solidFill>
                <a:schemeClr val="bg1"/>
              </a:solidFill>
            </a:endParaRPr>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2997 -0.21609" pathEditMode="relative" ptsTypes="AA">
                                      <p:cBhvr>
                                        <p:cTn id="6" dur="30000" fill="hold"/>
                                        <p:tgtEl>
                                          <p:spTgt spid="3"/>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3"/>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2997 -0.21609 L 0 0" pathEditMode="relative" ptsTypes="AA">
                                      <p:cBhvr>
                                        <p:cTn id="11" dur="30000" fill="hold"/>
                                        <p:tgtEl>
                                          <p:spTgt spid="3"/>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3"/>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3"/>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1013-08F6-624E-B689-3620EB9129B5}"/>
              </a:ext>
            </a:extLst>
          </p:cNvPr>
          <p:cNvSpPr>
            <a:spLocks noGrp="1"/>
          </p:cNvSpPr>
          <p:nvPr>
            <p:ph type="title"/>
          </p:nvPr>
        </p:nvSpPr>
        <p:spPr/>
        <p:txBody>
          <a:bodyPr/>
          <a:lstStyle/>
          <a:p>
            <a:r>
              <a:rPr lang="en-US" dirty="0"/>
              <a:t>STORED PROCEDURE - 1</a:t>
            </a:r>
          </a:p>
        </p:txBody>
      </p:sp>
      <p:pic>
        <p:nvPicPr>
          <p:cNvPr id="4098" name="Picture 2">
            <a:extLst>
              <a:ext uri="{FF2B5EF4-FFF2-40B4-BE49-F238E27FC236}">
                <a16:creationId xmlns:a16="http://schemas.microsoft.com/office/drawing/2014/main" id="{62FB40D6-0C57-A943-BF1A-3EADB7DD9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60" y="1436757"/>
            <a:ext cx="6639339" cy="326203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6937039-62B2-5E46-A434-814D1D8EDAF8}"/>
              </a:ext>
            </a:extLst>
          </p:cNvPr>
          <p:cNvSpPr txBox="1"/>
          <p:nvPr/>
        </p:nvSpPr>
        <p:spPr>
          <a:xfrm>
            <a:off x="3784821" y="1200647"/>
            <a:ext cx="184731" cy="307777"/>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149548AB-5662-1A47-A00D-0F9C617C6A96}"/>
              </a:ext>
            </a:extLst>
          </p:cNvPr>
          <p:cNvSpPr txBox="1"/>
          <p:nvPr/>
        </p:nvSpPr>
        <p:spPr>
          <a:xfrm>
            <a:off x="587075" y="1140855"/>
            <a:ext cx="6728124" cy="307777"/>
          </a:xfrm>
          <a:prstGeom prst="rect">
            <a:avLst/>
          </a:prstGeom>
          <a:noFill/>
        </p:spPr>
        <p:txBody>
          <a:bodyPr wrap="none" rtlCol="0">
            <a:spAutoFit/>
          </a:bodyPr>
          <a:lstStyle/>
          <a:p>
            <a:r>
              <a:rPr lang="en-US" dirty="0">
                <a:solidFill>
                  <a:schemeClr val="bg1"/>
                </a:solidFill>
              </a:rPr>
              <a:t>This stored procedure is used when the new hotel is to be added into the database</a:t>
            </a:r>
          </a:p>
        </p:txBody>
      </p:sp>
      <p:sp>
        <p:nvSpPr>
          <p:cNvPr id="3" name="TextBox 2">
            <a:extLst>
              <a:ext uri="{FF2B5EF4-FFF2-40B4-BE49-F238E27FC236}">
                <a16:creationId xmlns:a16="http://schemas.microsoft.com/office/drawing/2014/main" id="{7DBE9C17-C281-B043-AB2A-2DA15F321A9D}"/>
              </a:ext>
            </a:extLst>
          </p:cNvPr>
          <p:cNvSpPr txBox="1"/>
          <p:nvPr/>
        </p:nvSpPr>
        <p:spPr>
          <a:xfrm>
            <a:off x="6123824" y="778800"/>
            <a:ext cx="512064" cy="307777"/>
          </a:xfrm>
          <a:prstGeom prst="rect">
            <a:avLst/>
          </a:prstGeom>
          <a:noFill/>
        </p:spPr>
        <p:txBody>
          <a:bodyPr wrap="squar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426795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4FB39F-B0E3-C04D-BC5E-CF5399483C88}"/>
              </a:ext>
            </a:extLst>
          </p:cNvPr>
          <p:cNvSpPr txBox="1"/>
          <p:nvPr/>
        </p:nvSpPr>
        <p:spPr>
          <a:xfrm>
            <a:off x="389614" y="477078"/>
            <a:ext cx="2828018" cy="307777"/>
          </a:xfrm>
          <a:prstGeom prst="rect">
            <a:avLst/>
          </a:prstGeom>
          <a:noFill/>
        </p:spPr>
        <p:txBody>
          <a:bodyPr wrap="none" rtlCol="0">
            <a:spAutoFit/>
          </a:bodyPr>
          <a:lstStyle/>
          <a:p>
            <a:r>
              <a:rPr lang="en-US" dirty="0">
                <a:solidFill>
                  <a:schemeClr val="bg1"/>
                </a:solidFill>
                <a:latin typeface="+mj-lt"/>
              </a:rPr>
              <a:t>Output of the stored procedure -1</a:t>
            </a:r>
          </a:p>
        </p:txBody>
      </p:sp>
      <p:pic>
        <p:nvPicPr>
          <p:cNvPr id="5122" name="Picture 2">
            <a:extLst>
              <a:ext uri="{FF2B5EF4-FFF2-40B4-BE49-F238E27FC236}">
                <a16:creationId xmlns:a16="http://schemas.microsoft.com/office/drawing/2014/main" id="{19DADC12-48DB-8B4E-A1D1-2045FAC76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4" y="898718"/>
            <a:ext cx="7896734" cy="315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3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92F6-120A-DF4E-AAAA-BC32E678CEDC}"/>
              </a:ext>
            </a:extLst>
          </p:cNvPr>
          <p:cNvSpPr>
            <a:spLocks noGrp="1"/>
          </p:cNvSpPr>
          <p:nvPr>
            <p:ph type="title"/>
          </p:nvPr>
        </p:nvSpPr>
        <p:spPr/>
        <p:txBody>
          <a:bodyPr/>
          <a:lstStyle/>
          <a:p>
            <a:r>
              <a:rPr lang="en-US" dirty="0"/>
              <a:t>STORED PROCEDURE -2</a:t>
            </a:r>
          </a:p>
        </p:txBody>
      </p:sp>
      <p:pic>
        <p:nvPicPr>
          <p:cNvPr id="6146" name="Picture 2">
            <a:extLst>
              <a:ext uri="{FF2B5EF4-FFF2-40B4-BE49-F238E27FC236}">
                <a16:creationId xmlns:a16="http://schemas.microsoft.com/office/drawing/2014/main" id="{7E81A80E-7FFE-E74B-83CC-6E6DC1BE2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15" y="1350488"/>
            <a:ext cx="7744570" cy="33694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A988BD-68F5-EC4D-8AD9-FC826CFD3E68}"/>
              </a:ext>
            </a:extLst>
          </p:cNvPr>
          <p:cNvSpPr txBox="1"/>
          <p:nvPr/>
        </p:nvSpPr>
        <p:spPr>
          <a:xfrm>
            <a:off x="580445" y="1017600"/>
            <a:ext cx="7744570" cy="307777"/>
          </a:xfrm>
          <a:prstGeom prst="rect">
            <a:avLst/>
          </a:prstGeom>
          <a:noFill/>
        </p:spPr>
        <p:txBody>
          <a:bodyPr wrap="square" rtlCol="0">
            <a:spAutoFit/>
          </a:bodyPr>
          <a:lstStyle/>
          <a:p>
            <a:r>
              <a:rPr lang="en-US" dirty="0">
                <a:solidFill>
                  <a:schemeClr val="bg1"/>
                </a:solidFill>
              </a:rPr>
              <a:t>This Stored procedure is used when we need to know the hotels present in the given location.</a:t>
            </a:r>
          </a:p>
        </p:txBody>
      </p:sp>
    </p:spTree>
    <p:extLst>
      <p:ext uri="{BB962C8B-B14F-4D97-AF65-F5344CB8AC3E}">
        <p14:creationId xmlns:p14="http://schemas.microsoft.com/office/powerpoint/2010/main" val="194648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4E4120C-D4D1-624C-9C54-518559E721A1}"/>
              </a:ext>
            </a:extLst>
          </p:cNvPr>
          <p:cNvSpPr txBox="1"/>
          <p:nvPr/>
        </p:nvSpPr>
        <p:spPr>
          <a:xfrm>
            <a:off x="437322" y="405516"/>
            <a:ext cx="2828018" cy="307777"/>
          </a:xfrm>
          <a:prstGeom prst="rect">
            <a:avLst/>
          </a:prstGeom>
          <a:noFill/>
        </p:spPr>
        <p:txBody>
          <a:bodyPr wrap="none" rtlCol="0">
            <a:spAutoFit/>
          </a:bodyPr>
          <a:lstStyle/>
          <a:p>
            <a:r>
              <a:rPr lang="en-US" dirty="0">
                <a:solidFill>
                  <a:schemeClr val="bg1"/>
                </a:solidFill>
                <a:latin typeface="+mj-lt"/>
              </a:rPr>
              <a:t>Output of the stored procedure -2</a:t>
            </a:r>
          </a:p>
        </p:txBody>
      </p:sp>
      <p:pic>
        <p:nvPicPr>
          <p:cNvPr id="7170" name="Picture 2">
            <a:extLst>
              <a:ext uri="{FF2B5EF4-FFF2-40B4-BE49-F238E27FC236}">
                <a16:creationId xmlns:a16="http://schemas.microsoft.com/office/drawing/2014/main" id="{909323FC-D08E-D342-BEC5-40C9A24B4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58" y="972598"/>
            <a:ext cx="6031539" cy="270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6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9781-4F4A-304C-86F9-48E94C08EEC1}"/>
              </a:ext>
            </a:extLst>
          </p:cNvPr>
          <p:cNvSpPr>
            <a:spLocks noGrp="1"/>
          </p:cNvSpPr>
          <p:nvPr>
            <p:ph type="title"/>
          </p:nvPr>
        </p:nvSpPr>
        <p:spPr/>
        <p:txBody>
          <a:bodyPr/>
          <a:lstStyle/>
          <a:p>
            <a:r>
              <a:rPr lang="en-US" dirty="0"/>
              <a:t>STORED PROCEDURE -3</a:t>
            </a:r>
          </a:p>
        </p:txBody>
      </p:sp>
      <p:pic>
        <p:nvPicPr>
          <p:cNvPr id="1026" name="Picture 2">
            <a:extLst>
              <a:ext uri="{FF2B5EF4-FFF2-40B4-BE49-F238E27FC236}">
                <a16:creationId xmlns:a16="http://schemas.microsoft.com/office/drawing/2014/main" id="{5A821CA4-EEE3-1F41-AB82-3EDDDDFA4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26" y="1308991"/>
            <a:ext cx="7720717" cy="3440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44C86D-4587-3D44-84E3-A1518D5157D5}"/>
              </a:ext>
            </a:extLst>
          </p:cNvPr>
          <p:cNvSpPr txBox="1"/>
          <p:nvPr/>
        </p:nvSpPr>
        <p:spPr>
          <a:xfrm>
            <a:off x="454018" y="1001214"/>
            <a:ext cx="5298245" cy="307777"/>
          </a:xfrm>
          <a:prstGeom prst="rect">
            <a:avLst/>
          </a:prstGeom>
          <a:noFill/>
        </p:spPr>
        <p:txBody>
          <a:bodyPr wrap="none" rtlCol="0">
            <a:spAutoFit/>
          </a:bodyPr>
          <a:lstStyle/>
          <a:p>
            <a:r>
              <a:rPr lang="en-US" dirty="0">
                <a:solidFill>
                  <a:schemeClr val="bg1"/>
                </a:solidFill>
              </a:rPr>
              <a:t>It displays the reservations made in the hotel along with </a:t>
            </a:r>
            <a:r>
              <a:rPr lang="en-US" dirty="0" err="1">
                <a:solidFill>
                  <a:schemeClr val="bg1"/>
                </a:solidFill>
              </a:rPr>
              <a:t>guest_id</a:t>
            </a:r>
            <a:endParaRPr lang="en-US" dirty="0">
              <a:solidFill>
                <a:schemeClr val="bg1"/>
              </a:solidFill>
            </a:endParaRPr>
          </a:p>
        </p:txBody>
      </p:sp>
    </p:spTree>
    <p:extLst>
      <p:ext uri="{BB962C8B-B14F-4D97-AF65-F5344CB8AC3E}">
        <p14:creationId xmlns:p14="http://schemas.microsoft.com/office/powerpoint/2010/main" val="368501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9324371-1638-E443-AF5E-FB7606D88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1161663"/>
            <a:ext cx="6279400" cy="28201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E789A9D-E6E5-2542-B774-3CE9BE634B19}"/>
              </a:ext>
            </a:extLst>
          </p:cNvPr>
          <p:cNvSpPr txBox="1"/>
          <p:nvPr/>
        </p:nvSpPr>
        <p:spPr>
          <a:xfrm>
            <a:off x="477078" y="413468"/>
            <a:ext cx="2529860" cy="307777"/>
          </a:xfrm>
          <a:prstGeom prst="rect">
            <a:avLst/>
          </a:prstGeom>
          <a:noFill/>
        </p:spPr>
        <p:txBody>
          <a:bodyPr wrap="none" rtlCol="0">
            <a:spAutoFit/>
          </a:bodyPr>
          <a:lstStyle/>
          <a:p>
            <a:r>
              <a:rPr lang="en-US" dirty="0">
                <a:solidFill>
                  <a:schemeClr val="bg1"/>
                </a:solidFill>
                <a:latin typeface="+mj-lt"/>
              </a:rPr>
              <a:t>Output of stored procedure -3</a:t>
            </a:r>
          </a:p>
        </p:txBody>
      </p:sp>
    </p:spTree>
    <p:extLst>
      <p:ext uri="{BB962C8B-B14F-4D97-AF65-F5344CB8AC3E}">
        <p14:creationId xmlns:p14="http://schemas.microsoft.com/office/powerpoint/2010/main" val="372846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F335-448A-2C46-9E4B-11E724EC179A}"/>
              </a:ext>
            </a:extLst>
          </p:cNvPr>
          <p:cNvSpPr>
            <a:spLocks noGrp="1"/>
          </p:cNvSpPr>
          <p:nvPr>
            <p:ph type="title"/>
          </p:nvPr>
        </p:nvSpPr>
        <p:spPr/>
        <p:txBody>
          <a:bodyPr/>
          <a:lstStyle/>
          <a:p>
            <a:r>
              <a:rPr lang="en-US" dirty="0"/>
              <a:t>VIEWS</a:t>
            </a:r>
          </a:p>
        </p:txBody>
      </p:sp>
      <p:sp>
        <p:nvSpPr>
          <p:cNvPr id="16" name="TextBox 15">
            <a:extLst>
              <a:ext uri="{FF2B5EF4-FFF2-40B4-BE49-F238E27FC236}">
                <a16:creationId xmlns:a16="http://schemas.microsoft.com/office/drawing/2014/main" id="{ACE125F2-5D8B-2549-91C9-E3CE18DE3A1A}"/>
              </a:ext>
            </a:extLst>
          </p:cNvPr>
          <p:cNvSpPr txBox="1"/>
          <p:nvPr/>
        </p:nvSpPr>
        <p:spPr>
          <a:xfrm>
            <a:off x="524785" y="1176795"/>
            <a:ext cx="8253455" cy="954107"/>
          </a:xfrm>
          <a:prstGeom prst="rect">
            <a:avLst/>
          </a:prstGeom>
          <a:noFill/>
        </p:spPr>
        <p:txBody>
          <a:bodyPr wrap="square">
            <a:spAutoFit/>
          </a:bodyPr>
          <a:lstStyle/>
          <a:p>
            <a:pPr algn="l" rtl="0">
              <a:spcBef>
                <a:spcPts val="0"/>
              </a:spcBef>
              <a:spcAft>
                <a:spcPts val="0"/>
              </a:spcAft>
            </a:pPr>
            <a:r>
              <a:rPr lang="en-US" sz="1400" b="0" i="0" u="none" strike="noStrike" dirty="0">
                <a:solidFill>
                  <a:srgbClr val="FFFFFF"/>
                </a:solidFill>
                <a:effectLst/>
                <a:latin typeface="Arial" panose="020B0604020202020204" pitchFamily="34" charset="0"/>
              </a:rPr>
              <a:t>View 1 is created to view the most used services and View 2 is created to view the services used by the customer</a:t>
            </a:r>
            <a:r>
              <a:rPr lang="en-US" sz="1400" dirty="0">
                <a:solidFill>
                  <a:schemeClr val="bg1"/>
                </a:solidFill>
                <a:latin typeface="Arial" panose="020B0604020202020204" pitchFamily="34" charset="0"/>
              </a:rPr>
              <a:t>.</a:t>
            </a:r>
            <a:br>
              <a:rPr lang="en-US" dirty="0"/>
            </a:br>
            <a:br>
              <a:rPr lang="en-US" dirty="0"/>
            </a:br>
            <a:endParaRPr lang="en-US" dirty="0"/>
          </a:p>
        </p:txBody>
      </p:sp>
      <p:pic>
        <p:nvPicPr>
          <p:cNvPr id="8194" name="Picture 2">
            <a:extLst>
              <a:ext uri="{FF2B5EF4-FFF2-40B4-BE49-F238E27FC236}">
                <a16:creationId xmlns:a16="http://schemas.microsoft.com/office/drawing/2014/main" id="{D087B9ED-C3C7-8B4D-B886-573441C70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04" y="1653848"/>
            <a:ext cx="6869928" cy="31856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BAB633-7A6C-994F-B18E-9929ED5F5AA9}"/>
              </a:ext>
            </a:extLst>
          </p:cNvPr>
          <p:cNvSpPr txBox="1"/>
          <p:nvPr/>
        </p:nvSpPr>
        <p:spPr>
          <a:xfrm>
            <a:off x="6110950" y="778800"/>
            <a:ext cx="513282" cy="307777"/>
          </a:xfrm>
          <a:prstGeom prst="rect">
            <a:avLst/>
          </a:prstGeom>
          <a:noFill/>
        </p:spPr>
        <p:txBody>
          <a:bodyPr wrap="non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89601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C024592-15E7-A540-81D9-E4ED190B9023}"/>
              </a:ext>
            </a:extLst>
          </p:cNvPr>
          <p:cNvSpPr txBox="1"/>
          <p:nvPr/>
        </p:nvSpPr>
        <p:spPr>
          <a:xfrm>
            <a:off x="349858" y="333954"/>
            <a:ext cx="1797287" cy="307777"/>
          </a:xfrm>
          <a:prstGeom prst="rect">
            <a:avLst/>
          </a:prstGeom>
          <a:noFill/>
        </p:spPr>
        <p:txBody>
          <a:bodyPr wrap="none" rtlCol="0">
            <a:spAutoFit/>
          </a:bodyPr>
          <a:lstStyle/>
          <a:p>
            <a:r>
              <a:rPr lang="en-US" dirty="0">
                <a:solidFill>
                  <a:schemeClr val="bg1"/>
                </a:solidFill>
                <a:latin typeface="+mj-lt"/>
              </a:rPr>
              <a:t>Output of the Views </a:t>
            </a:r>
          </a:p>
        </p:txBody>
      </p:sp>
      <p:pic>
        <p:nvPicPr>
          <p:cNvPr id="9218" name="Picture 2">
            <a:extLst>
              <a:ext uri="{FF2B5EF4-FFF2-40B4-BE49-F238E27FC236}">
                <a16:creationId xmlns:a16="http://schemas.microsoft.com/office/drawing/2014/main" id="{EA245A1B-785F-DD4B-920C-56790C42C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22" y="1454230"/>
            <a:ext cx="3856313" cy="22350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71F3D44-5368-BB40-A25A-325FAA6066F2}"/>
              </a:ext>
            </a:extLst>
          </p:cNvPr>
          <p:cNvSpPr txBox="1"/>
          <p:nvPr/>
        </p:nvSpPr>
        <p:spPr>
          <a:xfrm>
            <a:off x="349858" y="1146453"/>
            <a:ext cx="853119" cy="307777"/>
          </a:xfrm>
          <a:prstGeom prst="rect">
            <a:avLst/>
          </a:prstGeom>
          <a:noFill/>
        </p:spPr>
        <p:txBody>
          <a:bodyPr wrap="none" rtlCol="0">
            <a:spAutoFit/>
          </a:bodyPr>
          <a:lstStyle/>
          <a:p>
            <a:r>
              <a:rPr lang="en-US" dirty="0">
                <a:solidFill>
                  <a:schemeClr val="bg1"/>
                </a:solidFill>
              </a:rPr>
              <a:t>VIEW -1</a:t>
            </a:r>
          </a:p>
        </p:txBody>
      </p:sp>
      <p:pic>
        <p:nvPicPr>
          <p:cNvPr id="9220" name="Picture 4">
            <a:extLst>
              <a:ext uri="{FF2B5EF4-FFF2-40B4-BE49-F238E27FC236}">
                <a16:creationId xmlns:a16="http://schemas.microsoft.com/office/drawing/2014/main" id="{460BE9C5-E20D-9E4E-A079-B0195599E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367" y="1454230"/>
            <a:ext cx="3067282" cy="14294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5B6F513-E4CC-624C-9848-7998F6B22D73}"/>
              </a:ext>
            </a:extLst>
          </p:cNvPr>
          <p:cNvSpPr txBox="1"/>
          <p:nvPr/>
        </p:nvSpPr>
        <p:spPr>
          <a:xfrm>
            <a:off x="4850367" y="1150731"/>
            <a:ext cx="853119" cy="307777"/>
          </a:xfrm>
          <a:prstGeom prst="rect">
            <a:avLst/>
          </a:prstGeom>
          <a:noFill/>
        </p:spPr>
        <p:txBody>
          <a:bodyPr wrap="none" rtlCol="0">
            <a:spAutoFit/>
          </a:bodyPr>
          <a:lstStyle/>
          <a:p>
            <a:r>
              <a:rPr lang="en-US" dirty="0">
                <a:solidFill>
                  <a:schemeClr val="bg1"/>
                </a:solidFill>
              </a:rPr>
              <a:t>VIEW -2</a:t>
            </a:r>
          </a:p>
        </p:txBody>
      </p:sp>
    </p:spTree>
    <p:extLst>
      <p:ext uri="{BB962C8B-B14F-4D97-AF65-F5344CB8AC3E}">
        <p14:creationId xmlns:p14="http://schemas.microsoft.com/office/powerpoint/2010/main" val="229407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C901-79B5-7F40-A6AC-55F98CECC506}"/>
              </a:ext>
            </a:extLst>
          </p:cNvPr>
          <p:cNvSpPr>
            <a:spLocks noGrp="1"/>
          </p:cNvSpPr>
          <p:nvPr>
            <p:ph type="title"/>
          </p:nvPr>
        </p:nvSpPr>
        <p:spPr/>
        <p:txBody>
          <a:bodyPr/>
          <a:lstStyle/>
          <a:p>
            <a:r>
              <a:rPr lang="en-US" dirty="0"/>
              <a:t>TRIGGERS</a:t>
            </a:r>
          </a:p>
        </p:txBody>
      </p:sp>
      <p:sp>
        <p:nvSpPr>
          <p:cNvPr id="16" name="TextBox 15">
            <a:extLst>
              <a:ext uri="{FF2B5EF4-FFF2-40B4-BE49-F238E27FC236}">
                <a16:creationId xmlns:a16="http://schemas.microsoft.com/office/drawing/2014/main" id="{A4D0A6F3-4612-F340-838B-07B8B5585313}"/>
              </a:ext>
            </a:extLst>
          </p:cNvPr>
          <p:cNvSpPr txBox="1"/>
          <p:nvPr/>
        </p:nvSpPr>
        <p:spPr>
          <a:xfrm>
            <a:off x="469127" y="1097280"/>
            <a:ext cx="8269356" cy="1384995"/>
          </a:xfrm>
          <a:prstGeom prst="rect">
            <a:avLst/>
          </a:prstGeom>
          <a:noFill/>
        </p:spPr>
        <p:txBody>
          <a:bodyPr wrap="square">
            <a:spAutoFit/>
          </a:bodyPr>
          <a:lstStyle/>
          <a:p>
            <a:pPr algn="l" rtl="0">
              <a:spcBef>
                <a:spcPts val="0"/>
              </a:spcBef>
              <a:spcAft>
                <a:spcPts val="0"/>
              </a:spcAft>
            </a:pPr>
            <a:r>
              <a:rPr lang="en-US" sz="1400" b="0" i="0" u="none" strike="noStrike" dirty="0">
                <a:solidFill>
                  <a:srgbClr val="FFFFFF"/>
                </a:solidFill>
                <a:effectLst/>
                <a:latin typeface="Arial" panose="020B0604020202020204" pitchFamily="34" charset="0"/>
              </a:rPr>
              <a:t>This trigger is created to have the details of the reservations made which stores the details of the updated rows and gives date and time of the action performed. The details are stored in the </a:t>
            </a:r>
            <a:r>
              <a:rPr lang="en-US" sz="1400" b="0" i="0" u="none" strike="noStrike" dirty="0" err="1">
                <a:solidFill>
                  <a:srgbClr val="FFFFFF"/>
                </a:solidFill>
                <a:effectLst/>
                <a:latin typeface="Arial" panose="020B0604020202020204" pitchFamily="34" charset="0"/>
              </a:rPr>
              <a:t>ReservationAudit</a:t>
            </a:r>
            <a:r>
              <a:rPr lang="en-US" sz="1400" b="0" i="0" u="none" strike="noStrike" dirty="0">
                <a:solidFill>
                  <a:srgbClr val="FFFFFF"/>
                </a:solidFill>
                <a:effectLst/>
                <a:latin typeface="Arial" panose="020B0604020202020204" pitchFamily="34" charset="0"/>
              </a:rPr>
              <a:t> table.</a:t>
            </a:r>
            <a:endParaRPr lang="en-US" b="0" i="0" u="none" strike="noStrike" dirty="0">
              <a:solidFill>
                <a:srgbClr val="000000"/>
              </a:solidFill>
              <a:effectLst/>
            </a:endParaRPr>
          </a:p>
          <a:p>
            <a:br>
              <a:rPr lang="en-US" dirty="0"/>
            </a:br>
            <a:br>
              <a:rPr lang="en-US" dirty="0"/>
            </a:br>
            <a:endParaRPr lang="en-US" dirty="0"/>
          </a:p>
        </p:txBody>
      </p:sp>
      <p:pic>
        <p:nvPicPr>
          <p:cNvPr id="10242" name="Picture 2">
            <a:extLst>
              <a:ext uri="{FF2B5EF4-FFF2-40B4-BE49-F238E27FC236}">
                <a16:creationId xmlns:a16="http://schemas.microsoft.com/office/drawing/2014/main" id="{46F3CD9A-38DF-0944-B6FB-DB94312B5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3" y="1789777"/>
            <a:ext cx="5263763" cy="29480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3AEEDF-267A-874D-92EA-BD108365AC77}"/>
              </a:ext>
            </a:extLst>
          </p:cNvPr>
          <p:cNvSpPr txBox="1"/>
          <p:nvPr/>
        </p:nvSpPr>
        <p:spPr>
          <a:xfrm>
            <a:off x="6108714" y="789503"/>
            <a:ext cx="513282" cy="307777"/>
          </a:xfrm>
          <a:prstGeom prst="rect">
            <a:avLst/>
          </a:prstGeom>
          <a:noFill/>
        </p:spPr>
        <p:txBody>
          <a:bodyPr wrap="none" rtlCol="0">
            <a:spAutoFit/>
          </a:bodyPr>
          <a:lstStyle/>
          <a:p>
            <a:r>
              <a:rPr lang="en-US" dirty="0">
                <a:solidFill>
                  <a:schemeClr val="accent6">
                    <a:lumMod val="50000"/>
                  </a:schemeClr>
                </a:solidFill>
                <a:hlinkClick r:id="rId3"/>
              </a:rPr>
              <a:t>Link</a:t>
            </a:r>
            <a:endParaRPr lang="en-US" dirty="0">
              <a:solidFill>
                <a:schemeClr val="accent6">
                  <a:lumMod val="50000"/>
                </a:schemeClr>
              </a:solidFill>
            </a:endParaRPr>
          </a:p>
        </p:txBody>
      </p:sp>
    </p:spTree>
    <p:extLst>
      <p:ext uri="{BB962C8B-B14F-4D97-AF65-F5344CB8AC3E}">
        <p14:creationId xmlns:p14="http://schemas.microsoft.com/office/powerpoint/2010/main" val="235525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C35C55A-642F-0E4F-892F-D89957F61C28}"/>
              </a:ext>
            </a:extLst>
          </p:cNvPr>
          <p:cNvSpPr txBox="1"/>
          <p:nvPr/>
        </p:nvSpPr>
        <p:spPr>
          <a:xfrm>
            <a:off x="333955" y="683811"/>
            <a:ext cx="4796506" cy="307777"/>
          </a:xfrm>
          <a:prstGeom prst="rect">
            <a:avLst/>
          </a:prstGeom>
          <a:noFill/>
        </p:spPr>
        <p:txBody>
          <a:bodyPr wrap="none" rtlCol="0">
            <a:spAutoFit/>
          </a:bodyPr>
          <a:lstStyle/>
          <a:p>
            <a:r>
              <a:rPr lang="en-US" dirty="0">
                <a:solidFill>
                  <a:schemeClr val="bg1"/>
                </a:solidFill>
              </a:rPr>
              <a:t>Table created to store the updated values from the trigger</a:t>
            </a:r>
          </a:p>
        </p:txBody>
      </p:sp>
      <p:pic>
        <p:nvPicPr>
          <p:cNvPr id="11266" name="Picture 2">
            <a:extLst>
              <a:ext uri="{FF2B5EF4-FFF2-40B4-BE49-F238E27FC236}">
                <a16:creationId xmlns:a16="http://schemas.microsoft.com/office/drawing/2014/main" id="{70794C30-E3C6-1343-9578-0399EFD72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25" y="1348632"/>
            <a:ext cx="5855380" cy="232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8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pSp>
        <p:nvGrpSpPr>
          <p:cNvPr id="531" name="Google Shape;531;p38"/>
          <p:cNvGrpSpPr/>
          <p:nvPr/>
        </p:nvGrpSpPr>
        <p:grpSpPr>
          <a:xfrm>
            <a:off x="994314" y="1313587"/>
            <a:ext cx="2173968" cy="1586025"/>
            <a:chOff x="5042008" y="2054935"/>
            <a:chExt cx="1539965" cy="1123486"/>
          </a:xfrm>
        </p:grpSpPr>
        <p:sp>
          <p:nvSpPr>
            <p:cNvPr id="532" name="Google Shape;532;p38"/>
            <p:cNvSpPr/>
            <p:nvPr/>
          </p:nvSpPr>
          <p:spPr>
            <a:xfrm>
              <a:off x="5042008" y="2054935"/>
              <a:ext cx="471040" cy="1058924"/>
            </a:xfrm>
            <a:custGeom>
              <a:avLst/>
              <a:gdLst/>
              <a:ahLst/>
              <a:cxnLst/>
              <a:rect l="l" t="t" r="r" b="b"/>
              <a:pathLst>
                <a:path w="6180" h="13893" extrusionOk="0">
                  <a:moveTo>
                    <a:pt x="6180" y="0"/>
                  </a:moveTo>
                  <a:cubicBezTo>
                    <a:pt x="4833" y="232"/>
                    <a:pt x="3572" y="651"/>
                    <a:pt x="2502" y="1261"/>
                  </a:cubicBezTo>
                  <a:cubicBezTo>
                    <a:pt x="843" y="2230"/>
                    <a:pt x="20" y="3491"/>
                    <a:pt x="20" y="4752"/>
                  </a:cubicBezTo>
                  <a:lnTo>
                    <a:pt x="0" y="13880"/>
                  </a:lnTo>
                  <a:lnTo>
                    <a:pt x="0" y="13880"/>
                  </a:lnTo>
                  <a:cubicBezTo>
                    <a:pt x="6" y="12623"/>
                    <a:pt x="828" y="11367"/>
                    <a:pt x="2482" y="10407"/>
                  </a:cubicBezTo>
                  <a:cubicBezTo>
                    <a:pt x="3552" y="9776"/>
                    <a:pt x="4813" y="9353"/>
                    <a:pt x="6180" y="9146"/>
                  </a:cubicBezTo>
                  <a:lnTo>
                    <a:pt x="6180" y="0"/>
                  </a:lnTo>
                  <a:close/>
                  <a:moveTo>
                    <a:pt x="0" y="13880"/>
                  </a:moveTo>
                  <a:cubicBezTo>
                    <a:pt x="0" y="13884"/>
                    <a:pt x="0" y="13889"/>
                    <a:pt x="0" y="13893"/>
                  </a:cubicBezTo>
                  <a:lnTo>
                    <a:pt x="0" y="13880"/>
                  </a:lnTo>
                  <a:close/>
                </a:path>
              </a:pathLst>
            </a:custGeom>
            <a:solidFill>
              <a:srgbClr val="AD95E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5249942" y="2202729"/>
              <a:ext cx="1185831" cy="975692"/>
            </a:xfrm>
            <a:custGeom>
              <a:avLst/>
              <a:gdLst/>
              <a:ahLst/>
              <a:cxnLst/>
              <a:rect l="l" t="t" r="r" b="b"/>
              <a:pathLst>
                <a:path w="15558" h="12801" extrusionOk="0">
                  <a:moveTo>
                    <a:pt x="7769" y="1"/>
                  </a:moveTo>
                  <a:cubicBezTo>
                    <a:pt x="5781" y="1"/>
                    <a:pt x="3794" y="442"/>
                    <a:pt x="2291" y="1325"/>
                  </a:cubicBezTo>
                  <a:cubicBezTo>
                    <a:pt x="778" y="2187"/>
                    <a:pt x="46" y="3343"/>
                    <a:pt x="46" y="4478"/>
                  </a:cubicBezTo>
                  <a:lnTo>
                    <a:pt x="1" y="12756"/>
                  </a:lnTo>
                  <a:cubicBezTo>
                    <a:pt x="21" y="11600"/>
                    <a:pt x="757" y="10465"/>
                    <a:pt x="2271" y="9583"/>
                  </a:cubicBezTo>
                  <a:cubicBezTo>
                    <a:pt x="3774" y="8710"/>
                    <a:pt x="5760" y="8273"/>
                    <a:pt x="7749" y="8273"/>
                  </a:cubicBezTo>
                  <a:cubicBezTo>
                    <a:pt x="9738" y="8273"/>
                    <a:pt x="11729" y="8710"/>
                    <a:pt x="13243" y="9583"/>
                  </a:cubicBezTo>
                  <a:cubicBezTo>
                    <a:pt x="14776" y="10465"/>
                    <a:pt x="15533" y="11646"/>
                    <a:pt x="15533" y="12801"/>
                  </a:cubicBezTo>
                  <a:lnTo>
                    <a:pt x="15558" y="4518"/>
                  </a:lnTo>
                  <a:cubicBezTo>
                    <a:pt x="15558" y="3363"/>
                    <a:pt x="14801" y="2208"/>
                    <a:pt x="13263" y="1325"/>
                  </a:cubicBezTo>
                  <a:cubicBezTo>
                    <a:pt x="11749" y="442"/>
                    <a:pt x="9758" y="1"/>
                    <a:pt x="7769" y="1"/>
                  </a:cubicBezTo>
                  <a:close/>
                </a:path>
              </a:pathLst>
            </a:custGeom>
            <a:solidFill>
              <a:srgbClr val="FFFFFF">
                <a:alpha val="14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5189193" y="2109510"/>
              <a:ext cx="471116" cy="1059001"/>
            </a:xfrm>
            <a:custGeom>
              <a:avLst/>
              <a:gdLst/>
              <a:ahLst/>
              <a:cxnLst/>
              <a:rect l="l" t="t" r="r" b="b"/>
              <a:pathLst>
                <a:path w="6181" h="13894" extrusionOk="0">
                  <a:moveTo>
                    <a:pt x="6180" y="1"/>
                  </a:moveTo>
                  <a:cubicBezTo>
                    <a:pt x="4833" y="233"/>
                    <a:pt x="3572" y="651"/>
                    <a:pt x="2523" y="1262"/>
                  </a:cubicBezTo>
                  <a:cubicBezTo>
                    <a:pt x="863" y="2230"/>
                    <a:pt x="21" y="3491"/>
                    <a:pt x="21" y="4752"/>
                  </a:cubicBezTo>
                  <a:lnTo>
                    <a:pt x="1" y="13881"/>
                  </a:lnTo>
                  <a:lnTo>
                    <a:pt x="1" y="13881"/>
                  </a:lnTo>
                  <a:cubicBezTo>
                    <a:pt x="6" y="12624"/>
                    <a:pt x="849" y="11368"/>
                    <a:pt x="2503" y="10402"/>
                  </a:cubicBezTo>
                  <a:cubicBezTo>
                    <a:pt x="3552" y="9797"/>
                    <a:pt x="4833" y="9373"/>
                    <a:pt x="6180" y="9141"/>
                  </a:cubicBezTo>
                  <a:lnTo>
                    <a:pt x="6180" y="1"/>
                  </a:lnTo>
                  <a:close/>
                  <a:moveTo>
                    <a:pt x="1" y="13881"/>
                  </a:moveTo>
                  <a:cubicBezTo>
                    <a:pt x="1" y="13885"/>
                    <a:pt x="1" y="13889"/>
                    <a:pt x="1" y="13893"/>
                  </a:cubicBezTo>
                  <a:lnTo>
                    <a:pt x="1" y="13881"/>
                  </a:lnTo>
                  <a:close/>
                </a:path>
              </a:pathLst>
            </a:custGeom>
            <a:solidFill>
              <a:srgbClr val="8C74F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6143175" y="2116066"/>
              <a:ext cx="438799" cy="1055495"/>
            </a:xfrm>
            <a:custGeom>
              <a:avLst/>
              <a:gdLst/>
              <a:ahLst/>
              <a:cxnLst/>
              <a:rect l="l" t="t" r="r" b="b"/>
              <a:pathLst>
                <a:path w="5757" h="13848" extrusionOk="0">
                  <a:moveTo>
                    <a:pt x="1" y="0"/>
                  </a:moveTo>
                  <a:lnTo>
                    <a:pt x="1" y="9141"/>
                  </a:lnTo>
                  <a:cubicBezTo>
                    <a:pt x="1156" y="9393"/>
                    <a:pt x="2271" y="9771"/>
                    <a:pt x="3194" y="10316"/>
                  </a:cubicBezTo>
                  <a:cubicBezTo>
                    <a:pt x="4874" y="11285"/>
                    <a:pt x="5716" y="12566"/>
                    <a:pt x="5716" y="13847"/>
                  </a:cubicBezTo>
                  <a:lnTo>
                    <a:pt x="5736" y="4707"/>
                  </a:lnTo>
                  <a:cubicBezTo>
                    <a:pt x="5756" y="3426"/>
                    <a:pt x="4894" y="2144"/>
                    <a:pt x="3214" y="1176"/>
                  </a:cubicBezTo>
                  <a:cubicBezTo>
                    <a:pt x="2271" y="631"/>
                    <a:pt x="1176" y="253"/>
                    <a:pt x="1" y="0"/>
                  </a:cubicBezTo>
                  <a:close/>
                </a:path>
              </a:pathLst>
            </a:custGeom>
            <a:solidFill>
              <a:srgbClr val="00E7FC">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38"/>
          <p:cNvGrpSpPr/>
          <p:nvPr/>
        </p:nvGrpSpPr>
        <p:grpSpPr>
          <a:xfrm>
            <a:off x="1934175" y="2043487"/>
            <a:ext cx="713850" cy="2519525"/>
            <a:chOff x="1934175" y="2297224"/>
            <a:chExt cx="713850" cy="2519525"/>
          </a:xfrm>
        </p:grpSpPr>
        <p:sp>
          <p:nvSpPr>
            <p:cNvPr id="537" name="Google Shape;537;p38"/>
            <p:cNvSpPr/>
            <p:nvPr/>
          </p:nvSpPr>
          <p:spPr>
            <a:xfrm>
              <a:off x="2318438" y="3743089"/>
              <a:ext cx="197480" cy="295796"/>
            </a:xfrm>
            <a:custGeom>
              <a:avLst/>
              <a:gdLst/>
              <a:ahLst/>
              <a:cxnLst/>
              <a:rect l="l" t="t" r="r" b="b"/>
              <a:pathLst>
                <a:path w="1163" h="1742" extrusionOk="0">
                  <a:moveTo>
                    <a:pt x="399" y="0"/>
                  </a:moveTo>
                  <a:cubicBezTo>
                    <a:pt x="399" y="0"/>
                    <a:pt x="240" y="77"/>
                    <a:pt x="120" y="438"/>
                  </a:cubicBezTo>
                  <a:cubicBezTo>
                    <a:pt x="0" y="798"/>
                    <a:pt x="279" y="1619"/>
                    <a:pt x="279" y="1619"/>
                  </a:cubicBezTo>
                  <a:cubicBezTo>
                    <a:pt x="279" y="1619"/>
                    <a:pt x="510" y="1741"/>
                    <a:pt x="638" y="1741"/>
                  </a:cubicBezTo>
                  <a:cubicBezTo>
                    <a:pt x="647" y="1741"/>
                    <a:pt x="655" y="1741"/>
                    <a:pt x="663" y="1740"/>
                  </a:cubicBezTo>
                  <a:cubicBezTo>
                    <a:pt x="802" y="1720"/>
                    <a:pt x="1023" y="1519"/>
                    <a:pt x="1023" y="1519"/>
                  </a:cubicBezTo>
                  <a:cubicBezTo>
                    <a:pt x="1163" y="1240"/>
                    <a:pt x="1143" y="918"/>
                    <a:pt x="980" y="519"/>
                  </a:cubicBezTo>
                  <a:cubicBezTo>
                    <a:pt x="822" y="140"/>
                    <a:pt x="399" y="0"/>
                    <a:pt x="399"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2128259" y="3973681"/>
              <a:ext cx="376792" cy="608912"/>
            </a:xfrm>
            <a:custGeom>
              <a:avLst/>
              <a:gdLst/>
              <a:ahLst/>
              <a:cxnLst/>
              <a:rect l="l" t="t" r="r" b="b"/>
              <a:pathLst>
                <a:path w="2219" h="3586" extrusionOk="0">
                  <a:moveTo>
                    <a:pt x="1816" y="0"/>
                  </a:moveTo>
                  <a:cubicBezTo>
                    <a:pt x="1648" y="0"/>
                    <a:pt x="1480" y="21"/>
                    <a:pt x="1480" y="21"/>
                  </a:cubicBezTo>
                  <a:cubicBezTo>
                    <a:pt x="1480" y="21"/>
                    <a:pt x="1158" y="425"/>
                    <a:pt x="961" y="761"/>
                  </a:cubicBezTo>
                  <a:cubicBezTo>
                    <a:pt x="659" y="1203"/>
                    <a:pt x="462" y="1703"/>
                    <a:pt x="342" y="2063"/>
                  </a:cubicBezTo>
                  <a:cubicBezTo>
                    <a:pt x="299" y="2226"/>
                    <a:pt x="121" y="2423"/>
                    <a:pt x="121" y="2423"/>
                  </a:cubicBezTo>
                  <a:cubicBezTo>
                    <a:pt x="121" y="2423"/>
                    <a:pt x="140" y="2707"/>
                    <a:pt x="78" y="2904"/>
                  </a:cubicBezTo>
                  <a:cubicBezTo>
                    <a:pt x="39" y="3086"/>
                    <a:pt x="1" y="3547"/>
                    <a:pt x="241" y="3586"/>
                  </a:cubicBezTo>
                  <a:cubicBezTo>
                    <a:pt x="279" y="3586"/>
                    <a:pt x="342" y="3586"/>
                    <a:pt x="419" y="3567"/>
                  </a:cubicBezTo>
                  <a:cubicBezTo>
                    <a:pt x="380" y="3346"/>
                    <a:pt x="419" y="2985"/>
                    <a:pt x="558" y="2543"/>
                  </a:cubicBezTo>
                  <a:cubicBezTo>
                    <a:pt x="721" y="2265"/>
                    <a:pt x="1120" y="1683"/>
                    <a:pt x="1423" y="1304"/>
                  </a:cubicBezTo>
                  <a:cubicBezTo>
                    <a:pt x="1961" y="603"/>
                    <a:pt x="2023" y="362"/>
                    <a:pt x="2143" y="161"/>
                  </a:cubicBezTo>
                  <a:cubicBezTo>
                    <a:pt x="2219" y="30"/>
                    <a:pt x="2017" y="0"/>
                    <a:pt x="1816"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2199237" y="4031583"/>
              <a:ext cx="180500" cy="736943"/>
            </a:xfrm>
            <a:custGeom>
              <a:avLst/>
              <a:gdLst/>
              <a:ahLst/>
              <a:cxnLst/>
              <a:rect l="l" t="t" r="r" b="b"/>
              <a:pathLst>
                <a:path w="1063" h="4340" extrusionOk="0">
                  <a:moveTo>
                    <a:pt x="800" y="1"/>
                  </a:moveTo>
                  <a:cubicBezTo>
                    <a:pt x="587" y="1"/>
                    <a:pt x="121" y="324"/>
                    <a:pt x="121" y="324"/>
                  </a:cubicBezTo>
                  <a:cubicBezTo>
                    <a:pt x="121" y="324"/>
                    <a:pt x="44" y="881"/>
                    <a:pt x="44" y="1323"/>
                  </a:cubicBezTo>
                  <a:cubicBezTo>
                    <a:pt x="1" y="1885"/>
                    <a:pt x="102" y="2443"/>
                    <a:pt x="183" y="2846"/>
                  </a:cubicBezTo>
                  <a:cubicBezTo>
                    <a:pt x="222" y="3024"/>
                    <a:pt x="183" y="3302"/>
                    <a:pt x="183" y="3302"/>
                  </a:cubicBezTo>
                  <a:cubicBezTo>
                    <a:pt x="183" y="3302"/>
                    <a:pt x="342" y="3567"/>
                    <a:pt x="404" y="3783"/>
                  </a:cubicBezTo>
                  <a:cubicBezTo>
                    <a:pt x="456" y="3948"/>
                    <a:pt x="626" y="4340"/>
                    <a:pt x="849" y="4340"/>
                  </a:cubicBezTo>
                  <a:cubicBezTo>
                    <a:pt x="873" y="4340"/>
                    <a:pt x="898" y="4335"/>
                    <a:pt x="923" y="4326"/>
                  </a:cubicBezTo>
                  <a:cubicBezTo>
                    <a:pt x="961" y="4307"/>
                    <a:pt x="1024" y="4263"/>
                    <a:pt x="1062" y="4206"/>
                  </a:cubicBezTo>
                  <a:cubicBezTo>
                    <a:pt x="923" y="4023"/>
                    <a:pt x="764" y="3663"/>
                    <a:pt x="644" y="3182"/>
                  </a:cubicBezTo>
                  <a:cubicBezTo>
                    <a:pt x="644" y="2846"/>
                    <a:pt x="702" y="2082"/>
                    <a:pt x="764" y="1563"/>
                  </a:cubicBezTo>
                  <a:cubicBezTo>
                    <a:pt x="885" y="603"/>
                    <a:pt x="923" y="343"/>
                    <a:pt x="904" y="103"/>
                  </a:cubicBezTo>
                  <a:cubicBezTo>
                    <a:pt x="904" y="29"/>
                    <a:pt x="863" y="1"/>
                    <a:pt x="800" y="1"/>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2189388" y="3834443"/>
              <a:ext cx="180500" cy="408035"/>
            </a:xfrm>
            <a:custGeom>
              <a:avLst/>
              <a:gdLst/>
              <a:ahLst/>
              <a:cxnLst/>
              <a:rect l="l" t="t" r="r" b="b"/>
              <a:pathLst>
                <a:path w="1063" h="2403" extrusionOk="0">
                  <a:moveTo>
                    <a:pt x="1" y="1"/>
                  </a:moveTo>
                  <a:cubicBezTo>
                    <a:pt x="1" y="1"/>
                    <a:pt x="179" y="1202"/>
                    <a:pt x="179" y="1485"/>
                  </a:cubicBezTo>
                  <a:cubicBezTo>
                    <a:pt x="198" y="1783"/>
                    <a:pt x="318" y="2364"/>
                    <a:pt x="318" y="2364"/>
                  </a:cubicBezTo>
                  <a:lnTo>
                    <a:pt x="822" y="2403"/>
                  </a:lnTo>
                  <a:cubicBezTo>
                    <a:pt x="1000" y="1485"/>
                    <a:pt x="1063" y="1144"/>
                    <a:pt x="981" y="601"/>
                  </a:cubicBezTo>
                  <a:cubicBezTo>
                    <a:pt x="899" y="63"/>
                    <a:pt x="1" y="1"/>
                    <a:pt x="1" y="1"/>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2532898" y="3348299"/>
              <a:ext cx="115126" cy="205291"/>
            </a:xfrm>
            <a:custGeom>
              <a:avLst/>
              <a:gdLst/>
              <a:ahLst/>
              <a:cxnLst/>
              <a:rect l="l" t="t" r="r" b="b"/>
              <a:pathLst>
                <a:path w="678" h="1209" extrusionOk="0">
                  <a:moveTo>
                    <a:pt x="298" y="0"/>
                  </a:moveTo>
                  <a:lnTo>
                    <a:pt x="0" y="241"/>
                  </a:lnTo>
                  <a:cubicBezTo>
                    <a:pt x="77" y="322"/>
                    <a:pt x="97" y="404"/>
                    <a:pt x="97" y="524"/>
                  </a:cubicBezTo>
                  <a:cubicBezTo>
                    <a:pt x="97" y="644"/>
                    <a:pt x="77" y="745"/>
                    <a:pt x="97" y="865"/>
                  </a:cubicBezTo>
                  <a:cubicBezTo>
                    <a:pt x="114" y="907"/>
                    <a:pt x="129" y="973"/>
                    <a:pt x="159" y="973"/>
                  </a:cubicBezTo>
                  <a:cubicBezTo>
                    <a:pt x="169" y="973"/>
                    <a:pt x="182" y="964"/>
                    <a:pt x="197" y="942"/>
                  </a:cubicBezTo>
                  <a:cubicBezTo>
                    <a:pt x="235" y="908"/>
                    <a:pt x="255" y="734"/>
                    <a:pt x="285" y="734"/>
                  </a:cubicBezTo>
                  <a:cubicBezTo>
                    <a:pt x="289" y="734"/>
                    <a:pt x="294" y="737"/>
                    <a:pt x="298" y="745"/>
                  </a:cubicBezTo>
                  <a:cubicBezTo>
                    <a:pt x="318" y="764"/>
                    <a:pt x="380" y="923"/>
                    <a:pt x="361" y="961"/>
                  </a:cubicBezTo>
                  <a:cubicBezTo>
                    <a:pt x="361" y="1081"/>
                    <a:pt x="318" y="1124"/>
                    <a:pt x="380" y="1201"/>
                  </a:cubicBezTo>
                  <a:cubicBezTo>
                    <a:pt x="380" y="1206"/>
                    <a:pt x="383" y="1208"/>
                    <a:pt x="388" y="1208"/>
                  </a:cubicBezTo>
                  <a:cubicBezTo>
                    <a:pt x="409" y="1208"/>
                    <a:pt x="466" y="1174"/>
                    <a:pt x="500" y="1144"/>
                  </a:cubicBezTo>
                  <a:cubicBezTo>
                    <a:pt x="577" y="1062"/>
                    <a:pt x="639" y="942"/>
                    <a:pt x="659" y="803"/>
                  </a:cubicBezTo>
                  <a:cubicBezTo>
                    <a:pt x="678" y="625"/>
                    <a:pt x="457" y="284"/>
                    <a:pt x="457" y="284"/>
                  </a:cubicBezTo>
                  <a:lnTo>
                    <a:pt x="298" y="0"/>
                  </a:ln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2413867" y="2937208"/>
              <a:ext cx="190179" cy="476466"/>
            </a:xfrm>
            <a:custGeom>
              <a:avLst/>
              <a:gdLst/>
              <a:ahLst/>
              <a:cxnLst/>
              <a:rect l="l" t="t" r="r" b="b"/>
              <a:pathLst>
                <a:path w="1120" h="2806" extrusionOk="0">
                  <a:moveTo>
                    <a:pt x="0" y="0"/>
                  </a:moveTo>
                  <a:lnTo>
                    <a:pt x="0" y="461"/>
                  </a:lnTo>
                  <a:lnTo>
                    <a:pt x="0" y="1662"/>
                  </a:lnTo>
                  <a:lnTo>
                    <a:pt x="759" y="2806"/>
                  </a:lnTo>
                  <a:lnTo>
                    <a:pt x="1062" y="2604"/>
                  </a:lnTo>
                  <a:lnTo>
                    <a:pt x="1119" y="2565"/>
                  </a:lnTo>
                  <a:lnTo>
                    <a:pt x="0" y="0"/>
                  </a:ln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2063904" y="3307547"/>
              <a:ext cx="475617" cy="717925"/>
            </a:xfrm>
            <a:custGeom>
              <a:avLst/>
              <a:gdLst/>
              <a:ahLst/>
              <a:cxnLst/>
              <a:rect l="l" t="t" r="r" b="b"/>
              <a:pathLst>
                <a:path w="2801" h="4228" extrusionOk="0">
                  <a:moveTo>
                    <a:pt x="2220" y="0"/>
                  </a:moveTo>
                  <a:lnTo>
                    <a:pt x="437" y="120"/>
                  </a:lnTo>
                  <a:cubicBezTo>
                    <a:pt x="437" y="120"/>
                    <a:pt x="197" y="384"/>
                    <a:pt x="77" y="865"/>
                  </a:cubicBezTo>
                  <a:cubicBezTo>
                    <a:pt x="19" y="1081"/>
                    <a:pt x="0" y="1321"/>
                    <a:pt x="0" y="1605"/>
                  </a:cubicBezTo>
                  <a:cubicBezTo>
                    <a:pt x="0" y="1725"/>
                    <a:pt x="19" y="1845"/>
                    <a:pt x="39" y="1965"/>
                  </a:cubicBezTo>
                  <a:cubicBezTo>
                    <a:pt x="197" y="3166"/>
                    <a:pt x="457" y="3123"/>
                    <a:pt x="557" y="4228"/>
                  </a:cubicBezTo>
                  <a:lnTo>
                    <a:pt x="620" y="4228"/>
                  </a:lnTo>
                  <a:cubicBezTo>
                    <a:pt x="697" y="4228"/>
                    <a:pt x="860" y="4228"/>
                    <a:pt x="1057" y="4204"/>
                  </a:cubicBezTo>
                  <a:cubicBezTo>
                    <a:pt x="1139" y="4184"/>
                    <a:pt x="1240" y="4165"/>
                    <a:pt x="1340" y="4146"/>
                  </a:cubicBezTo>
                  <a:cubicBezTo>
                    <a:pt x="1461" y="4127"/>
                    <a:pt x="1619" y="4084"/>
                    <a:pt x="1758" y="4026"/>
                  </a:cubicBezTo>
                  <a:cubicBezTo>
                    <a:pt x="2200" y="3887"/>
                    <a:pt x="2618" y="3584"/>
                    <a:pt x="2700" y="3545"/>
                  </a:cubicBezTo>
                  <a:cubicBezTo>
                    <a:pt x="2738" y="3507"/>
                    <a:pt x="2782" y="3464"/>
                    <a:pt x="2782" y="3445"/>
                  </a:cubicBezTo>
                  <a:cubicBezTo>
                    <a:pt x="2801" y="3363"/>
                    <a:pt x="2580" y="2042"/>
                    <a:pt x="2441" y="1182"/>
                  </a:cubicBezTo>
                  <a:cubicBezTo>
                    <a:pt x="2421" y="1105"/>
                    <a:pt x="2402" y="1023"/>
                    <a:pt x="2378" y="942"/>
                  </a:cubicBezTo>
                  <a:lnTo>
                    <a:pt x="2378" y="922"/>
                  </a:lnTo>
                  <a:lnTo>
                    <a:pt x="2321" y="524"/>
                  </a:lnTo>
                  <a:lnTo>
                    <a:pt x="2301" y="481"/>
                  </a:lnTo>
                  <a:cubicBezTo>
                    <a:pt x="2239" y="144"/>
                    <a:pt x="2220" y="0"/>
                    <a:pt x="2220"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2345267" y="2682166"/>
              <a:ext cx="122597" cy="805713"/>
            </a:xfrm>
            <a:custGeom>
              <a:avLst/>
              <a:gdLst/>
              <a:ahLst/>
              <a:cxnLst/>
              <a:rect l="l" t="t" r="r" b="b"/>
              <a:pathLst>
                <a:path w="722" h="4745" extrusionOk="0">
                  <a:moveTo>
                    <a:pt x="122" y="0"/>
                  </a:moveTo>
                  <a:cubicBezTo>
                    <a:pt x="90" y="0"/>
                    <a:pt x="55" y="3"/>
                    <a:pt x="25" y="3"/>
                  </a:cubicBezTo>
                  <a:lnTo>
                    <a:pt x="121" y="263"/>
                  </a:lnTo>
                  <a:lnTo>
                    <a:pt x="1" y="421"/>
                  </a:lnTo>
                  <a:lnTo>
                    <a:pt x="202" y="484"/>
                  </a:lnTo>
                  <a:cubicBezTo>
                    <a:pt x="202" y="484"/>
                    <a:pt x="241" y="1103"/>
                    <a:pt x="183" y="1761"/>
                  </a:cubicBezTo>
                  <a:lnTo>
                    <a:pt x="164" y="1761"/>
                  </a:lnTo>
                  <a:lnTo>
                    <a:pt x="164" y="1805"/>
                  </a:lnTo>
                  <a:cubicBezTo>
                    <a:pt x="183" y="1882"/>
                    <a:pt x="183" y="1963"/>
                    <a:pt x="202" y="2064"/>
                  </a:cubicBezTo>
                  <a:lnTo>
                    <a:pt x="202" y="2083"/>
                  </a:lnTo>
                  <a:lnTo>
                    <a:pt x="202" y="2203"/>
                  </a:lnTo>
                  <a:cubicBezTo>
                    <a:pt x="265" y="2722"/>
                    <a:pt x="322" y="3366"/>
                    <a:pt x="342" y="3606"/>
                  </a:cubicBezTo>
                  <a:cubicBezTo>
                    <a:pt x="342" y="3726"/>
                    <a:pt x="342" y="3885"/>
                    <a:pt x="361" y="4024"/>
                  </a:cubicBezTo>
                  <a:cubicBezTo>
                    <a:pt x="361" y="4384"/>
                    <a:pt x="342" y="4745"/>
                    <a:pt x="342" y="4745"/>
                  </a:cubicBezTo>
                  <a:lnTo>
                    <a:pt x="721" y="4428"/>
                  </a:lnTo>
                  <a:cubicBezTo>
                    <a:pt x="721" y="3947"/>
                    <a:pt x="582" y="3366"/>
                    <a:pt x="524" y="3164"/>
                  </a:cubicBezTo>
                  <a:cubicBezTo>
                    <a:pt x="462" y="2962"/>
                    <a:pt x="462" y="2766"/>
                    <a:pt x="481" y="2324"/>
                  </a:cubicBezTo>
                  <a:lnTo>
                    <a:pt x="481" y="2064"/>
                  </a:lnTo>
                  <a:lnTo>
                    <a:pt x="481" y="1944"/>
                  </a:lnTo>
                  <a:cubicBezTo>
                    <a:pt x="481" y="1761"/>
                    <a:pt x="601" y="1425"/>
                    <a:pt x="625" y="1344"/>
                  </a:cubicBezTo>
                  <a:cubicBezTo>
                    <a:pt x="683" y="1103"/>
                    <a:pt x="625" y="844"/>
                    <a:pt x="443" y="642"/>
                  </a:cubicBezTo>
                  <a:cubicBezTo>
                    <a:pt x="265" y="440"/>
                    <a:pt x="284" y="143"/>
                    <a:pt x="222" y="42"/>
                  </a:cubicBezTo>
                  <a:cubicBezTo>
                    <a:pt x="210" y="7"/>
                    <a:pt x="169" y="0"/>
                    <a:pt x="122" y="0"/>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2304514" y="2682675"/>
              <a:ext cx="81675" cy="298683"/>
            </a:xfrm>
            <a:custGeom>
              <a:avLst/>
              <a:gdLst/>
              <a:ahLst/>
              <a:cxnLst/>
              <a:rect l="l" t="t" r="r" b="b"/>
              <a:pathLst>
                <a:path w="481" h="1759" extrusionOk="0">
                  <a:moveTo>
                    <a:pt x="265" y="0"/>
                  </a:moveTo>
                  <a:cubicBezTo>
                    <a:pt x="183" y="19"/>
                    <a:pt x="0" y="39"/>
                    <a:pt x="0" y="39"/>
                  </a:cubicBezTo>
                  <a:cubicBezTo>
                    <a:pt x="0" y="39"/>
                    <a:pt x="82" y="197"/>
                    <a:pt x="24" y="341"/>
                  </a:cubicBezTo>
                  <a:lnTo>
                    <a:pt x="82" y="361"/>
                  </a:lnTo>
                  <a:cubicBezTo>
                    <a:pt x="322" y="822"/>
                    <a:pt x="361" y="1461"/>
                    <a:pt x="361" y="1461"/>
                  </a:cubicBezTo>
                  <a:cubicBezTo>
                    <a:pt x="361" y="1461"/>
                    <a:pt x="385" y="1562"/>
                    <a:pt x="404" y="1701"/>
                  </a:cubicBezTo>
                  <a:lnTo>
                    <a:pt x="404" y="1758"/>
                  </a:lnTo>
                  <a:lnTo>
                    <a:pt x="423" y="1758"/>
                  </a:lnTo>
                  <a:cubicBezTo>
                    <a:pt x="481" y="1100"/>
                    <a:pt x="442" y="481"/>
                    <a:pt x="442" y="481"/>
                  </a:cubicBezTo>
                  <a:lnTo>
                    <a:pt x="241" y="418"/>
                  </a:lnTo>
                  <a:lnTo>
                    <a:pt x="361" y="260"/>
                  </a:lnTo>
                  <a:lnTo>
                    <a:pt x="265" y="0"/>
                  </a:lnTo>
                  <a:close/>
                </a:path>
              </a:pathLst>
            </a:custGeom>
            <a:solidFill>
              <a:srgbClr val="009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2158484" y="2720201"/>
              <a:ext cx="248081" cy="655947"/>
            </a:xfrm>
            <a:custGeom>
              <a:avLst/>
              <a:gdLst/>
              <a:ahLst/>
              <a:cxnLst/>
              <a:rect l="l" t="t" r="r" b="b"/>
              <a:pathLst>
                <a:path w="1461" h="3863" extrusionOk="0">
                  <a:moveTo>
                    <a:pt x="0" y="0"/>
                  </a:moveTo>
                  <a:cubicBezTo>
                    <a:pt x="63" y="260"/>
                    <a:pt x="121" y="639"/>
                    <a:pt x="601" y="1100"/>
                  </a:cubicBezTo>
                  <a:cubicBezTo>
                    <a:pt x="783" y="1278"/>
                    <a:pt x="884" y="1441"/>
                    <a:pt x="980" y="1600"/>
                  </a:cubicBezTo>
                  <a:cubicBezTo>
                    <a:pt x="980" y="1638"/>
                    <a:pt x="1004" y="1682"/>
                    <a:pt x="1024" y="1720"/>
                  </a:cubicBezTo>
                  <a:cubicBezTo>
                    <a:pt x="1024" y="1720"/>
                    <a:pt x="1043" y="1739"/>
                    <a:pt x="1043" y="1758"/>
                  </a:cubicBezTo>
                  <a:cubicBezTo>
                    <a:pt x="1062" y="1840"/>
                    <a:pt x="1081" y="1898"/>
                    <a:pt x="1101" y="1960"/>
                  </a:cubicBezTo>
                  <a:lnTo>
                    <a:pt x="1101" y="1979"/>
                  </a:lnTo>
                  <a:cubicBezTo>
                    <a:pt x="1125" y="1999"/>
                    <a:pt x="1125" y="2042"/>
                    <a:pt x="1144" y="2080"/>
                  </a:cubicBezTo>
                  <a:lnTo>
                    <a:pt x="1144" y="2100"/>
                  </a:lnTo>
                  <a:cubicBezTo>
                    <a:pt x="1182" y="2258"/>
                    <a:pt x="1221" y="2441"/>
                    <a:pt x="1283" y="2642"/>
                  </a:cubicBezTo>
                  <a:cubicBezTo>
                    <a:pt x="1365" y="2959"/>
                    <a:pt x="1365" y="3440"/>
                    <a:pt x="1341" y="3863"/>
                  </a:cubicBezTo>
                  <a:lnTo>
                    <a:pt x="1461" y="3800"/>
                  </a:lnTo>
                  <a:cubicBezTo>
                    <a:pt x="1442" y="3661"/>
                    <a:pt x="1442" y="3502"/>
                    <a:pt x="1442" y="3382"/>
                  </a:cubicBezTo>
                  <a:cubicBezTo>
                    <a:pt x="1422" y="3142"/>
                    <a:pt x="1365" y="2498"/>
                    <a:pt x="1302" y="1979"/>
                  </a:cubicBezTo>
                  <a:lnTo>
                    <a:pt x="1302" y="1859"/>
                  </a:lnTo>
                  <a:lnTo>
                    <a:pt x="1302" y="1840"/>
                  </a:lnTo>
                  <a:cubicBezTo>
                    <a:pt x="1283" y="1739"/>
                    <a:pt x="1283" y="1658"/>
                    <a:pt x="1264" y="1581"/>
                  </a:cubicBezTo>
                  <a:lnTo>
                    <a:pt x="1264" y="1537"/>
                  </a:lnTo>
                  <a:lnTo>
                    <a:pt x="1264" y="1480"/>
                  </a:lnTo>
                  <a:cubicBezTo>
                    <a:pt x="1245" y="1341"/>
                    <a:pt x="1221" y="1240"/>
                    <a:pt x="1221" y="1240"/>
                  </a:cubicBezTo>
                  <a:cubicBezTo>
                    <a:pt x="1221" y="1240"/>
                    <a:pt x="1182" y="601"/>
                    <a:pt x="942" y="140"/>
                  </a:cubicBezTo>
                  <a:lnTo>
                    <a:pt x="884" y="120"/>
                  </a:lnTo>
                  <a:cubicBezTo>
                    <a:pt x="841" y="197"/>
                    <a:pt x="783" y="279"/>
                    <a:pt x="663" y="317"/>
                  </a:cubicBezTo>
                  <a:cubicBezTo>
                    <a:pt x="629" y="328"/>
                    <a:pt x="594" y="333"/>
                    <a:pt x="559" y="333"/>
                  </a:cubicBezTo>
                  <a:cubicBezTo>
                    <a:pt x="272" y="333"/>
                    <a:pt x="1" y="0"/>
                    <a:pt x="0"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111109" y="2720201"/>
              <a:ext cx="224479" cy="298683"/>
            </a:xfrm>
            <a:custGeom>
              <a:avLst/>
              <a:gdLst/>
              <a:ahLst/>
              <a:cxnLst/>
              <a:rect l="l" t="t" r="r" b="b"/>
              <a:pathLst>
                <a:path w="1322" h="1759" extrusionOk="0">
                  <a:moveTo>
                    <a:pt x="279" y="0"/>
                  </a:moveTo>
                  <a:cubicBezTo>
                    <a:pt x="203" y="19"/>
                    <a:pt x="121" y="77"/>
                    <a:pt x="82" y="140"/>
                  </a:cubicBezTo>
                  <a:cubicBezTo>
                    <a:pt x="39" y="178"/>
                    <a:pt x="1" y="240"/>
                    <a:pt x="1" y="279"/>
                  </a:cubicBezTo>
                  <a:lnTo>
                    <a:pt x="1" y="360"/>
                  </a:lnTo>
                  <a:lnTo>
                    <a:pt x="1" y="380"/>
                  </a:lnTo>
                  <a:cubicBezTo>
                    <a:pt x="1" y="481"/>
                    <a:pt x="58" y="639"/>
                    <a:pt x="179" y="817"/>
                  </a:cubicBezTo>
                  <a:lnTo>
                    <a:pt x="400" y="798"/>
                  </a:lnTo>
                  <a:lnTo>
                    <a:pt x="361" y="1057"/>
                  </a:lnTo>
                  <a:cubicBezTo>
                    <a:pt x="361" y="1057"/>
                    <a:pt x="861" y="1240"/>
                    <a:pt x="1202" y="1638"/>
                  </a:cubicBezTo>
                  <a:cubicBezTo>
                    <a:pt x="1240" y="1658"/>
                    <a:pt x="1259" y="1682"/>
                    <a:pt x="1283" y="1720"/>
                  </a:cubicBezTo>
                  <a:cubicBezTo>
                    <a:pt x="1283" y="1720"/>
                    <a:pt x="1303" y="1739"/>
                    <a:pt x="1322" y="1758"/>
                  </a:cubicBezTo>
                  <a:cubicBezTo>
                    <a:pt x="1322" y="1739"/>
                    <a:pt x="1303" y="1720"/>
                    <a:pt x="1303" y="1720"/>
                  </a:cubicBezTo>
                  <a:cubicBezTo>
                    <a:pt x="1283" y="1682"/>
                    <a:pt x="1259" y="1638"/>
                    <a:pt x="1259" y="1600"/>
                  </a:cubicBezTo>
                  <a:cubicBezTo>
                    <a:pt x="1163" y="1441"/>
                    <a:pt x="1062" y="1278"/>
                    <a:pt x="880" y="1100"/>
                  </a:cubicBezTo>
                  <a:cubicBezTo>
                    <a:pt x="400" y="639"/>
                    <a:pt x="342" y="260"/>
                    <a:pt x="279" y="0"/>
                  </a:cubicBezTo>
                  <a:close/>
                </a:path>
              </a:pathLst>
            </a:custGeom>
            <a:solidFill>
              <a:srgbClr val="009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2018906" y="2723428"/>
              <a:ext cx="371358" cy="849182"/>
            </a:xfrm>
            <a:custGeom>
              <a:avLst/>
              <a:gdLst/>
              <a:ahLst/>
              <a:cxnLst/>
              <a:rect l="l" t="t" r="r" b="b"/>
              <a:pathLst>
                <a:path w="2187" h="5001" extrusionOk="0">
                  <a:moveTo>
                    <a:pt x="765" y="0"/>
                  </a:moveTo>
                  <a:cubicBezTo>
                    <a:pt x="625" y="58"/>
                    <a:pt x="304" y="260"/>
                    <a:pt x="164" y="438"/>
                  </a:cubicBezTo>
                  <a:cubicBezTo>
                    <a:pt x="63" y="558"/>
                    <a:pt x="1" y="721"/>
                    <a:pt x="1" y="918"/>
                  </a:cubicBezTo>
                  <a:cubicBezTo>
                    <a:pt x="25" y="1240"/>
                    <a:pt x="183" y="1639"/>
                    <a:pt x="385" y="2023"/>
                  </a:cubicBezTo>
                  <a:cubicBezTo>
                    <a:pt x="563" y="2340"/>
                    <a:pt x="722" y="2643"/>
                    <a:pt x="722" y="2864"/>
                  </a:cubicBezTo>
                  <a:cubicBezTo>
                    <a:pt x="722" y="3344"/>
                    <a:pt x="83" y="4065"/>
                    <a:pt x="241" y="4905"/>
                  </a:cubicBezTo>
                  <a:cubicBezTo>
                    <a:pt x="257" y="4943"/>
                    <a:pt x="512" y="5000"/>
                    <a:pt x="835" y="5000"/>
                  </a:cubicBezTo>
                  <a:cubicBezTo>
                    <a:pt x="1002" y="5000"/>
                    <a:pt x="1187" y="4985"/>
                    <a:pt x="1365" y="4944"/>
                  </a:cubicBezTo>
                  <a:cubicBezTo>
                    <a:pt x="1726" y="4881"/>
                    <a:pt x="2086" y="4603"/>
                    <a:pt x="2086" y="4603"/>
                  </a:cubicBezTo>
                  <a:cubicBezTo>
                    <a:pt x="2086" y="4603"/>
                    <a:pt x="2124" y="4262"/>
                    <a:pt x="2163" y="3844"/>
                  </a:cubicBezTo>
                  <a:cubicBezTo>
                    <a:pt x="2187" y="3421"/>
                    <a:pt x="2187" y="2940"/>
                    <a:pt x="2105" y="2623"/>
                  </a:cubicBezTo>
                  <a:cubicBezTo>
                    <a:pt x="2043" y="2422"/>
                    <a:pt x="2004" y="2239"/>
                    <a:pt x="1966" y="2081"/>
                  </a:cubicBezTo>
                  <a:lnTo>
                    <a:pt x="1966" y="2061"/>
                  </a:lnTo>
                  <a:cubicBezTo>
                    <a:pt x="1947" y="2023"/>
                    <a:pt x="1947" y="1980"/>
                    <a:pt x="1923" y="1960"/>
                  </a:cubicBezTo>
                  <a:lnTo>
                    <a:pt x="1923" y="1941"/>
                  </a:lnTo>
                  <a:cubicBezTo>
                    <a:pt x="1903" y="1879"/>
                    <a:pt x="1884" y="1821"/>
                    <a:pt x="1865" y="1739"/>
                  </a:cubicBezTo>
                  <a:cubicBezTo>
                    <a:pt x="1846" y="1720"/>
                    <a:pt x="1826" y="1701"/>
                    <a:pt x="1826" y="1701"/>
                  </a:cubicBezTo>
                  <a:cubicBezTo>
                    <a:pt x="1802" y="1663"/>
                    <a:pt x="1783" y="1639"/>
                    <a:pt x="1745" y="1619"/>
                  </a:cubicBezTo>
                  <a:cubicBezTo>
                    <a:pt x="1404" y="1221"/>
                    <a:pt x="904" y="1038"/>
                    <a:pt x="904" y="1038"/>
                  </a:cubicBezTo>
                  <a:lnTo>
                    <a:pt x="943" y="779"/>
                  </a:lnTo>
                  <a:lnTo>
                    <a:pt x="722" y="798"/>
                  </a:lnTo>
                  <a:cubicBezTo>
                    <a:pt x="601" y="620"/>
                    <a:pt x="544" y="462"/>
                    <a:pt x="544" y="361"/>
                  </a:cubicBezTo>
                  <a:lnTo>
                    <a:pt x="544" y="341"/>
                  </a:lnTo>
                  <a:lnTo>
                    <a:pt x="544" y="260"/>
                  </a:lnTo>
                  <a:cubicBezTo>
                    <a:pt x="544" y="178"/>
                    <a:pt x="746" y="20"/>
                    <a:pt x="765" y="0"/>
                  </a:cubicBezTo>
                  <a:close/>
                </a:path>
              </a:pathLst>
            </a:custGeom>
            <a:solidFill>
              <a:srgbClr val="5B3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2342040" y="3071862"/>
              <a:ext cx="238403" cy="168104"/>
            </a:xfrm>
            <a:custGeom>
              <a:avLst/>
              <a:gdLst/>
              <a:ahLst/>
              <a:cxnLst/>
              <a:rect l="l" t="t" r="r" b="b"/>
              <a:pathLst>
                <a:path w="1404" h="990" extrusionOk="0">
                  <a:moveTo>
                    <a:pt x="1070" y="1"/>
                  </a:moveTo>
                  <a:cubicBezTo>
                    <a:pt x="994" y="1"/>
                    <a:pt x="924" y="10"/>
                    <a:pt x="884" y="29"/>
                  </a:cubicBezTo>
                  <a:cubicBezTo>
                    <a:pt x="764" y="91"/>
                    <a:pt x="524" y="370"/>
                    <a:pt x="462" y="408"/>
                  </a:cubicBezTo>
                  <a:cubicBezTo>
                    <a:pt x="404" y="451"/>
                    <a:pt x="20" y="591"/>
                    <a:pt x="0" y="591"/>
                  </a:cubicBezTo>
                  <a:lnTo>
                    <a:pt x="20" y="591"/>
                  </a:lnTo>
                  <a:lnTo>
                    <a:pt x="120" y="932"/>
                  </a:lnTo>
                  <a:lnTo>
                    <a:pt x="164" y="989"/>
                  </a:lnTo>
                  <a:cubicBezTo>
                    <a:pt x="164" y="989"/>
                    <a:pt x="423" y="768"/>
                    <a:pt x="543" y="711"/>
                  </a:cubicBezTo>
                  <a:cubicBezTo>
                    <a:pt x="644" y="648"/>
                    <a:pt x="783" y="648"/>
                    <a:pt x="841" y="610"/>
                  </a:cubicBezTo>
                  <a:cubicBezTo>
                    <a:pt x="904" y="547"/>
                    <a:pt x="961" y="350"/>
                    <a:pt x="980" y="307"/>
                  </a:cubicBezTo>
                  <a:cubicBezTo>
                    <a:pt x="1004" y="269"/>
                    <a:pt x="1384" y="168"/>
                    <a:pt x="1403" y="91"/>
                  </a:cubicBezTo>
                  <a:cubicBezTo>
                    <a:pt x="1403" y="36"/>
                    <a:pt x="1224" y="1"/>
                    <a:pt x="1070" y="1"/>
                  </a:cubicBezTo>
                  <a:close/>
                </a:path>
              </a:pathLst>
            </a:custGeom>
            <a:solidFill>
              <a:srgbClr val="F1A4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1995304" y="2797631"/>
              <a:ext cx="394961" cy="525029"/>
            </a:xfrm>
            <a:custGeom>
              <a:avLst/>
              <a:gdLst/>
              <a:ahLst/>
              <a:cxnLst/>
              <a:rect l="l" t="t" r="r" b="b"/>
              <a:pathLst>
                <a:path w="2326" h="3092" extrusionOk="0">
                  <a:moveTo>
                    <a:pt x="443" y="1"/>
                  </a:moveTo>
                  <a:cubicBezTo>
                    <a:pt x="1" y="25"/>
                    <a:pt x="44" y="784"/>
                    <a:pt x="44" y="784"/>
                  </a:cubicBezTo>
                  <a:cubicBezTo>
                    <a:pt x="44" y="784"/>
                    <a:pt x="20" y="2585"/>
                    <a:pt x="404" y="3003"/>
                  </a:cubicBezTo>
                  <a:cubicBezTo>
                    <a:pt x="463" y="3066"/>
                    <a:pt x="572" y="3092"/>
                    <a:pt x="711" y="3092"/>
                  </a:cubicBezTo>
                  <a:cubicBezTo>
                    <a:pt x="1277" y="3092"/>
                    <a:pt x="2326" y="2667"/>
                    <a:pt x="2326" y="2667"/>
                  </a:cubicBezTo>
                  <a:lnTo>
                    <a:pt x="2326" y="2624"/>
                  </a:lnTo>
                  <a:lnTo>
                    <a:pt x="2162" y="2105"/>
                  </a:lnTo>
                  <a:cubicBezTo>
                    <a:pt x="2162" y="2105"/>
                    <a:pt x="1245" y="2263"/>
                    <a:pt x="1062" y="2263"/>
                  </a:cubicBezTo>
                  <a:cubicBezTo>
                    <a:pt x="1005" y="2263"/>
                    <a:pt x="981" y="2263"/>
                    <a:pt x="961" y="2244"/>
                  </a:cubicBezTo>
                  <a:cubicBezTo>
                    <a:pt x="961" y="2225"/>
                    <a:pt x="942" y="2206"/>
                    <a:pt x="942" y="2186"/>
                  </a:cubicBezTo>
                  <a:cubicBezTo>
                    <a:pt x="861" y="1865"/>
                    <a:pt x="861" y="644"/>
                    <a:pt x="861" y="644"/>
                  </a:cubicBezTo>
                  <a:cubicBezTo>
                    <a:pt x="861" y="644"/>
                    <a:pt x="861" y="25"/>
                    <a:pt x="462" y="1"/>
                  </a:cubicBezTo>
                  <a:close/>
                </a:path>
              </a:pathLst>
            </a:custGeom>
            <a:solidFill>
              <a:srgbClr val="8F7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2073583" y="4384602"/>
              <a:ext cx="139747" cy="265911"/>
            </a:xfrm>
            <a:custGeom>
              <a:avLst/>
              <a:gdLst/>
              <a:ahLst/>
              <a:cxnLst/>
              <a:rect l="l" t="t" r="r" b="b"/>
              <a:pathLst>
                <a:path w="823" h="1566" extrusionOk="0">
                  <a:moveTo>
                    <a:pt x="427" y="1"/>
                  </a:moveTo>
                  <a:cubicBezTo>
                    <a:pt x="262" y="1"/>
                    <a:pt x="1" y="845"/>
                    <a:pt x="1" y="863"/>
                  </a:cubicBezTo>
                  <a:lnTo>
                    <a:pt x="63" y="906"/>
                  </a:lnTo>
                  <a:cubicBezTo>
                    <a:pt x="63" y="906"/>
                    <a:pt x="213" y="603"/>
                    <a:pt x="239" y="603"/>
                  </a:cubicBezTo>
                  <a:cubicBezTo>
                    <a:pt x="240" y="603"/>
                    <a:pt x="240" y="603"/>
                    <a:pt x="241" y="604"/>
                  </a:cubicBezTo>
                  <a:cubicBezTo>
                    <a:pt x="260" y="604"/>
                    <a:pt x="183" y="983"/>
                    <a:pt x="222" y="1084"/>
                  </a:cubicBezTo>
                  <a:cubicBezTo>
                    <a:pt x="278" y="1261"/>
                    <a:pt x="619" y="1565"/>
                    <a:pt x="714" y="1565"/>
                  </a:cubicBezTo>
                  <a:cubicBezTo>
                    <a:pt x="716" y="1565"/>
                    <a:pt x="719" y="1565"/>
                    <a:pt x="721" y="1565"/>
                  </a:cubicBezTo>
                  <a:cubicBezTo>
                    <a:pt x="822" y="1565"/>
                    <a:pt x="784" y="1387"/>
                    <a:pt x="741" y="1147"/>
                  </a:cubicBezTo>
                  <a:lnTo>
                    <a:pt x="741" y="1147"/>
                  </a:lnTo>
                  <a:cubicBezTo>
                    <a:pt x="664" y="1166"/>
                    <a:pt x="601" y="1166"/>
                    <a:pt x="563" y="1166"/>
                  </a:cubicBezTo>
                  <a:cubicBezTo>
                    <a:pt x="323" y="1127"/>
                    <a:pt x="361" y="666"/>
                    <a:pt x="400" y="484"/>
                  </a:cubicBezTo>
                  <a:cubicBezTo>
                    <a:pt x="462" y="287"/>
                    <a:pt x="443" y="3"/>
                    <a:pt x="443" y="3"/>
                  </a:cubicBezTo>
                  <a:cubicBezTo>
                    <a:pt x="438" y="1"/>
                    <a:pt x="433" y="1"/>
                    <a:pt x="427"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2199237" y="4592270"/>
              <a:ext cx="235176" cy="224479"/>
            </a:xfrm>
            <a:custGeom>
              <a:avLst/>
              <a:gdLst/>
              <a:ahLst/>
              <a:cxnLst/>
              <a:rect l="l" t="t" r="r" b="b"/>
              <a:pathLst>
                <a:path w="1385" h="1322" extrusionOk="0">
                  <a:moveTo>
                    <a:pt x="183" y="0"/>
                  </a:moveTo>
                  <a:lnTo>
                    <a:pt x="183" y="0"/>
                  </a:lnTo>
                  <a:cubicBezTo>
                    <a:pt x="1" y="44"/>
                    <a:pt x="222" y="1043"/>
                    <a:pt x="222" y="1043"/>
                  </a:cubicBezTo>
                  <a:cubicBezTo>
                    <a:pt x="241" y="1062"/>
                    <a:pt x="303" y="1062"/>
                    <a:pt x="303" y="1062"/>
                  </a:cubicBezTo>
                  <a:cubicBezTo>
                    <a:pt x="303" y="1062"/>
                    <a:pt x="284" y="663"/>
                    <a:pt x="323" y="663"/>
                  </a:cubicBezTo>
                  <a:cubicBezTo>
                    <a:pt x="342" y="663"/>
                    <a:pt x="462" y="1043"/>
                    <a:pt x="563" y="1144"/>
                  </a:cubicBezTo>
                  <a:cubicBezTo>
                    <a:pt x="673" y="1239"/>
                    <a:pt x="1019" y="1321"/>
                    <a:pt x="1200" y="1321"/>
                  </a:cubicBezTo>
                  <a:cubicBezTo>
                    <a:pt x="1249" y="1321"/>
                    <a:pt x="1285" y="1316"/>
                    <a:pt x="1303" y="1302"/>
                  </a:cubicBezTo>
                  <a:cubicBezTo>
                    <a:pt x="1384" y="1245"/>
                    <a:pt x="1245" y="1105"/>
                    <a:pt x="1082" y="923"/>
                  </a:cubicBezTo>
                  <a:lnTo>
                    <a:pt x="1062" y="904"/>
                  </a:lnTo>
                  <a:cubicBezTo>
                    <a:pt x="1024" y="961"/>
                    <a:pt x="961" y="1005"/>
                    <a:pt x="923" y="1024"/>
                  </a:cubicBezTo>
                  <a:cubicBezTo>
                    <a:pt x="898" y="1033"/>
                    <a:pt x="873" y="1038"/>
                    <a:pt x="849" y="1038"/>
                  </a:cubicBezTo>
                  <a:cubicBezTo>
                    <a:pt x="626" y="1038"/>
                    <a:pt x="456" y="646"/>
                    <a:pt x="404" y="481"/>
                  </a:cubicBezTo>
                  <a:cubicBezTo>
                    <a:pt x="342" y="265"/>
                    <a:pt x="183" y="1"/>
                    <a:pt x="183" y="0"/>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1934175" y="2297224"/>
              <a:ext cx="262005" cy="480201"/>
            </a:xfrm>
            <a:custGeom>
              <a:avLst/>
              <a:gdLst/>
              <a:ahLst/>
              <a:cxnLst/>
              <a:rect l="l" t="t" r="r" b="b"/>
              <a:pathLst>
                <a:path w="1543" h="2828" extrusionOk="0">
                  <a:moveTo>
                    <a:pt x="744" y="1"/>
                  </a:moveTo>
                  <a:cubicBezTo>
                    <a:pt x="702" y="1"/>
                    <a:pt x="661" y="3"/>
                    <a:pt x="620" y="8"/>
                  </a:cubicBezTo>
                  <a:cubicBezTo>
                    <a:pt x="322" y="65"/>
                    <a:pt x="183" y="305"/>
                    <a:pt x="101" y="646"/>
                  </a:cubicBezTo>
                  <a:cubicBezTo>
                    <a:pt x="0" y="1007"/>
                    <a:pt x="140" y="1386"/>
                    <a:pt x="284" y="1727"/>
                  </a:cubicBezTo>
                  <a:cubicBezTo>
                    <a:pt x="462" y="2150"/>
                    <a:pt x="462" y="2631"/>
                    <a:pt x="462" y="2827"/>
                  </a:cubicBezTo>
                  <a:cubicBezTo>
                    <a:pt x="462" y="2770"/>
                    <a:pt x="620" y="2669"/>
                    <a:pt x="923" y="2289"/>
                  </a:cubicBezTo>
                  <a:cubicBezTo>
                    <a:pt x="1245" y="1867"/>
                    <a:pt x="1542" y="1247"/>
                    <a:pt x="1384" y="570"/>
                  </a:cubicBezTo>
                  <a:cubicBezTo>
                    <a:pt x="1341" y="406"/>
                    <a:pt x="1283" y="209"/>
                    <a:pt x="1163" y="108"/>
                  </a:cubicBezTo>
                  <a:cubicBezTo>
                    <a:pt x="1040" y="30"/>
                    <a:pt x="890" y="1"/>
                    <a:pt x="744" y="1"/>
                  </a:cubicBezTo>
                  <a:close/>
                </a:path>
              </a:pathLst>
            </a:custGeom>
            <a:solidFill>
              <a:srgbClr val="1716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2039452" y="2323713"/>
              <a:ext cx="98825" cy="100523"/>
            </a:xfrm>
            <a:custGeom>
              <a:avLst/>
              <a:gdLst/>
              <a:ahLst/>
              <a:cxnLst/>
              <a:rect l="l" t="t" r="r" b="b"/>
              <a:pathLst>
                <a:path w="582" h="592" extrusionOk="0">
                  <a:moveTo>
                    <a:pt x="439" y="0"/>
                  </a:moveTo>
                  <a:cubicBezTo>
                    <a:pt x="370" y="0"/>
                    <a:pt x="284" y="20"/>
                    <a:pt x="202" y="92"/>
                  </a:cubicBezTo>
                  <a:cubicBezTo>
                    <a:pt x="0" y="231"/>
                    <a:pt x="82" y="572"/>
                    <a:pt x="264" y="591"/>
                  </a:cubicBezTo>
                  <a:cubicBezTo>
                    <a:pt x="268" y="592"/>
                    <a:pt x="271" y="592"/>
                    <a:pt x="275" y="592"/>
                  </a:cubicBezTo>
                  <a:cubicBezTo>
                    <a:pt x="484" y="592"/>
                    <a:pt x="581" y="29"/>
                    <a:pt x="581" y="29"/>
                  </a:cubicBezTo>
                  <a:cubicBezTo>
                    <a:pt x="581" y="29"/>
                    <a:pt x="522" y="0"/>
                    <a:pt x="439" y="0"/>
                  </a:cubicBezTo>
                  <a:close/>
                </a:path>
              </a:pathLst>
            </a:custGeom>
            <a:solidFill>
              <a:srgbClr val="D2E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2202463" y="2403690"/>
              <a:ext cx="183726" cy="343510"/>
            </a:xfrm>
            <a:custGeom>
              <a:avLst/>
              <a:gdLst/>
              <a:ahLst/>
              <a:cxnLst/>
              <a:rect l="l" t="t" r="r" b="b"/>
              <a:pathLst>
                <a:path w="1082" h="2023" extrusionOk="0">
                  <a:moveTo>
                    <a:pt x="842" y="0"/>
                  </a:moveTo>
                  <a:cubicBezTo>
                    <a:pt x="842" y="0"/>
                    <a:pt x="443" y="0"/>
                    <a:pt x="304" y="140"/>
                  </a:cubicBezTo>
                  <a:cubicBezTo>
                    <a:pt x="265" y="183"/>
                    <a:pt x="265" y="221"/>
                    <a:pt x="241" y="303"/>
                  </a:cubicBezTo>
                  <a:cubicBezTo>
                    <a:pt x="241" y="341"/>
                    <a:pt x="1" y="1144"/>
                    <a:pt x="265" y="1240"/>
                  </a:cubicBezTo>
                  <a:cubicBezTo>
                    <a:pt x="265" y="1240"/>
                    <a:pt x="304" y="1600"/>
                    <a:pt x="601" y="1744"/>
                  </a:cubicBezTo>
                  <a:lnTo>
                    <a:pt x="625" y="2023"/>
                  </a:lnTo>
                  <a:cubicBezTo>
                    <a:pt x="645" y="2023"/>
                    <a:pt x="645" y="1763"/>
                    <a:pt x="664" y="1763"/>
                  </a:cubicBezTo>
                  <a:cubicBezTo>
                    <a:pt x="765" y="1763"/>
                    <a:pt x="904" y="1744"/>
                    <a:pt x="923" y="1720"/>
                  </a:cubicBezTo>
                  <a:cubicBezTo>
                    <a:pt x="1063" y="1662"/>
                    <a:pt x="1082" y="1461"/>
                    <a:pt x="1063" y="841"/>
                  </a:cubicBezTo>
                  <a:cubicBezTo>
                    <a:pt x="1024" y="221"/>
                    <a:pt x="842" y="0"/>
                    <a:pt x="842" y="0"/>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2111109" y="2416765"/>
              <a:ext cx="204103" cy="365245"/>
            </a:xfrm>
            <a:custGeom>
              <a:avLst/>
              <a:gdLst/>
              <a:ahLst/>
              <a:cxnLst/>
              <a:rect l="l" t="t" r="r" b="b"/>
              <a:pathLst>
                <a:path w="1202" h="2151" extrusionOk="0">
                  <a:moveTo>
                    <a:pt x="717" y="0"/>
                  </a:moveTo>
                  <a:cubicBezTo>
                    <a:pt x="572" y="0"/>
                    <a:pt x="299" y="189"/>
                    <a:pt x="222" y="303"/>
                  </a:cubicBezTo>
                  <a:cubicBezTo>
                    <a:pt x="82" y="562"/>
                    <a:pt x="1" y="745"/>
                    <a:pt x="121" y="985"/>
                  </a:cubicBezTo>
                  <a:cubicBezTo>
                    <a:pt x="121" y="985"/>
                    <a:pt x="203" y="1206"/>
                    <a:pt x="342" y="1283"/>
                  </a:cubicBezTo>
                  <a:cubicBezTo>
                    <a:pt x="342" y="1283"/>
                    <a:pt x="299" y="1307"/>
                    <a:pt x="323" y="1427"/>
                  </a:cubicBezTo>
                  <a:cubicBezTo>
                    <a:pt x="323" y="1465"/>
                    <a:pt x="299" y="1643"/>
                    <a:pt x="279" y="1787"/>
                  </a:cubicBezTo>
                  <a:cubicBezTo>
                    <a:pt x="261" y="1842"/>
                    <a:pt x="549" y="2151"/>
                    <a:pt x="902" y="2151"/>
                  </a:cubicBezTo>
                  <a:cubicBezTo>
                    <a:pt x="921" y="2151"/>
                    <a:pt x="941" y="2150"/>
                    <a:pt x="962" y="2147"/>
                  </a:cubicBezTo>
                  <a:cubicBezTo>
                    <a:pt x="1043" y="2123"/>
                    <a:pt x="1139" y="2066"/>
                    <a:pt x="1163" y="1984"/>
                  </a:cubicBezTo>
                  <a:cubicBezTo>
                    <a:pt x="1183" y="1927"/>
                    <a:pt x="1183" y="1864"/>
                    <a:pt x="1183" y="1826"/>
                  </a:cubicBezTo>
                  <a:cubicBezTo>
                    <a:pt x="1202" y="1744"/>
                    <a:pt x="1202" y="1686"/>
                    <a:pt x="1202" y="1686"/>
                  </a:cubicBezTo>
                  <a:cubicBezTo>
                    <a:pt x="1183" y="1643"/>
                    <a:pt x="1120" y="1624"/>
                    <a:pt x="1101" y="1585"/>
                  </a:cubicBezTo>
                  <a:cubicBezTo>
                    <a:pt x="1043" y="1547"/>
                    <a:pt x="1000" y="1485"/>
                    <a:pt x="981" y="1427"/>
                  </a:cubicBezTo>
                  <a:cubicBezTo>
                    <a:pt x="899" y="1326"/>
                    <a:pt x="861" y="1187"/>
                    <a:pt x="842" y="1067"/>
                  </a:cubicBezTo>
                  <a:cubicBezTo>
                    <a:pt x="779" y="846"/>
                    <a:pt x="779" y="605"/>
                    <a:pt x="779" y="365"/>
                  </a:cubicBezTo>
                  <a:lnTo>
                    <a:pt x="779" y="226"/>
                  </a:lnTo>
                  <a:cubicBezTo>
                    <a:pt x="838" y="60"/>
                    <a:pt x="798" y="0"/>
                    <a:pt x="717" y="0"/>
                  </a:cubicBezTo>
                  <a:close/>
                </a:path>
              </a:pathLst>
            </a:custGeom>
            <a:solidFill>
              <a:srgbClr val="FFB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2039452" y="2314204"/>
              <a:ext cx="310059" cy="344869"/>
            </a:xfrm>
            <a:custGeom>
              <a:avLst/>
              <a:gdLst/>
              <a:ahLst/>
              <a:cxnLst/>
              <a:rect l="l" t="t" r="r" b="b"/>
              <a:pathLst>
                <a:path w="1826" h="2031" extrusionOk="0">
                  <a:moveTo>
                    <a:pt x="858" y="1"/>
                  </a:moveTo>
                  <a:cubicBezTo>
                    <a:pt x="594" y="1"/>
                    <a:pt x="400" y="82"/>
                    <a:pt x="303" y="249"/>
                  </a:cubicBezTo>
                  <a:cubicBezTo>
                    <a:pt x="101" y="546"/>
                    <a:pt x="0" y="950"/>
                    <a:pt x="101" y="1310"/>
                  </a:cubicBezTo>
                  <a:cubicBezTo>
                    <a:pt x="240" y="1810"/>
                    <a:pt x="644" y="1829"/>
                    <a:pt x="745" y="2031"/>
                  </a:cubicBezTo>
                  <a:cubicBezTo>
                    <a:pt x="764" y="1988"/>
                    <a:pt x="764" y="1887"/>
                    <a:pt x="764" y="1887"/>
                  </a:cubicBezTo>
                  <a:cubicBezTo>
                    <a:pt x="764" y="1887"/>
                    <a:pt x="701" y="1848"/>
                    <a:pt x="682" y="1848"/>
                  </a:cubicBezTo>
                  <a:cubicBezTo>
                    <a:pt x="663" y="1829"/>
                    <a:pt x="644" y="1791"/>
                    <a:pt x="625" y="1767"/>
                  </a:cubicBezTo>
                  <a:cubicBezTo>
                    <a:pt x="601" y="1728"/>
                    <a:pt x="562" y="1671"/>
                    <a:pt x="562" y="1627"/>
                  </a:cubicBezTo>
                  <a:lnTo>
                    <a:pt x="562" y="1589"/>
                  </a:lnTo>
                  <a:cubicBezTo>
                    <a:pt x="543" y="1526"/>
                    <a:pt x="581" y="1450"/>
                    <a:pt x="644" y="1430"/>
                  </a:cubicBezTo>
                  <a:cubicBezTo>
                    <a:pt x="660" y="1424"/>
                    <a:pt x="676" y="1421"/>
                    <a:pt x="692" y="1421"/>
                  </a:cubicBezTo>
                  <a:cubicBezTo>
                    <a:pt x="734" y="1421"/>
                    <a:pt x="775" y="1441"/>
                    <a:pt x="802" y="1469"/>
                  </a:cubicBezTo>
                  <a:cubicBezTo>
                    <a:pt x="841" y="1488"/>
                    <a:pt x="903" y="1570"/>
                    <a:pt x="922" y="1608"/>
                  </a:cubicBezTo>
                  <a:cubicBezTo>
                    <a:pt x="1004" y="1589"/>
                    <a:pt x="985" y="1406"/>
                    <a:pt x="985" y="1349"/>
                  </a:cubicBezTo>
                  <a:cubicBezTo>
                    <a:pt x="985" y="1229"/>
                    <a:pt x="1023" y="1109"/>
                    <a:pt x="1081" y="988"/>
                  </a:cubicBezTo>
                  <a:cubicBezTo>
                    <a:pt x="1124" y="888"/>
                    <a:pt x="1182" y="767"/>
                    <a:pt x="1264" y="686"/>
                  </a:cubicBezTo>
                  <a:cubicBezTo>
                    <a:pt x="1345" y="628"/>
                    <a:pt x="1422" y="590"/>
                    <a:pt x="1523" y="566"/>
                  </a:cubicBezTo>
                  <a:cubicBezTo>
                    <a:pt x="1542" y="566"/>
                    <a:pt x="1802" y="527"/>
                    <a:pt x="1802" y="527"/>
                  </a:cubicBezTo>
                  <a:cubicBezTo>
                    <a:pt x="1826" y="349"/>
                    <a:pt x="1585" y="128"/>
                    <a:pt x="1244" y="47"/>
                  </a:cubicBezTo>
                  <a:cubicBezTo>
                    <a:pt x="1104" y="16"/>
                    <a:pt x="974" y="1"/>
                    <a:pt x="858" y="1"/>
                  </a:cubicBez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233537" y="2685901"/>
              <a:ext cx="81675" cy="40922"/>
            </a:xfrm>
            <a:custGeom>
              <a:avLst/>
              <a:gdLst/>
              <a:ahLst/>
              <a:cxnLst/>
              <a:rect l="l" t="t" r="r" b="b"/>
              <a:pathLst>
                <a:path w="481" h="241" extrusionOk="0">
                  <a:moveTo>
                    <a:pt x="0" y="0"/>
                  </a:moveTo>
                  <a:lnTo>
                    <a:pt x="0" y="0"/>
                  </a:lnTo>
                  <a:cubicBezTo>
                    <a:pt x="0" y="0"/>
                    <a:pt x="178" y="202"/>
                    <a:pt x="462" y="241"/>
                  </a:cubicBezTo>
                  <a:cubicBezTo>
                    <a:pt x="481" y="159"/>
                    <a:pt x="481" y="101"/>
                    <a:pt x="481" y="101"/>
                  </a:cubicBezTo>
                  <a:cubicBezTo>
                    <a:pt x="322" y="82"/>
                    <a:pt x="1" y="0"/>
                    <a:pt x="0"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2141334" y="2576549"/>
              <a:ext cx="40922" cy="42620"/>
            </a:xfrm>
            <a:custGeom>
              <a:avLst/>
              <a:gdLst/>
              <a:ahLst/>
              <a:cxnLst/>
              <a:rect l="l" t="t" r="r" b="b"/>
              <a:pathLst>
                <a:path w="241" h="251" extrusionOk="0">
                  <a:moveTo>
                    <a:pt x="134" y="0"/>
                  </a:moveTo>
                  <a:cubicBezTo>
                    <a:pt x="125" y="0"/>
                    <a:pt x="114" y="2"/>
                    <a:pt x="101" y="5"/>
                  </a:cubicBezTo>
                  <a:cubicBezTo>
                    <a:pt x="1" y="25"/>
                    <a:pt x="63" y="145"/>
                    <a:pt x="101" y="183"/>
                  </a:cubicBezTo>
                  <a:cubicBezTo>
                    <a:pt x="117" y="215"/>
                    <a:pt x="137" y="250"/>
                    <a:pt x="165" y="250"/>
                  </a:cubicBezTo>
                  <a:cubicBezTo>
                    <a:pt x="171" y="250"/>
                    <a:pt x="177" y="249"/>
                    <a:pt x="183" y="246"/>
                  </a:cubicBezTo>
                  <a:cubicBezTo>
                    <a:pt x="241" y="246"/>
                    <a:pt x="183" y="164"/>
                    <a:pt x="183" y="145"/>
                  </a:cubicBezTo>
                  <a:cubicBezTo>
                    <a:pt x="202" y="126"/>
                    <a:pt x="202" y="126"/>
                    <a:pt x="222" y="126"/>
                  </a:cubicBezTo>
                  <a:lnTo>
                    <a:pt x="222" y="102"/>
                  </a:lnTo>
                  <a:cubicBezTo>
                    <a:pt x="205" y="53"/>
                    <a:pt x="189" y="0"/>
                    <a:pt x="134" y="0"/>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2169012" y="2631225"/>
              <a:ext cx="30395" cy="20546"/>
            </a:xfrm>
            <a:custGeom>
              <a:avLst/>
              <a:gdLst/>
              <a:ahLst/>
              <a:cxnLst/>
              <a:rect l="l" t="t" r="r" b="b"/>
              <a:pathLst>
                <a:path w="179" h="121" extrusionOk="0">
                  <a:moveTo>
                    <a:pt x="140" y="1"/>
                  </a:moveTo>
                  <a:lnTo>
                    <a:pt x="140" y="1"/>
                  </a:lnTo>
                  <a:cubicBezTo>
                    <a:pt x="140" y="1"/>
                    <a:pt x="119" y="35"/>
                    <a:pt x="67" y="35"/>
                  </a:cubicBezTo>
                  <a:cubicBezTo>
                    <a:pt x="49" y="35"/>
                    <a:pt x="27" y="31"/>
                    <a:pt x="1" y="20"/>
                  </a:cubicBezTo>
                  <a:lnTo>
                    <a:pt x="1" y="20"/>
                  </a:lnTo>
                  <a:cubicBezTo>
                    <a:pt x="1" y="20"/>
                    <a:pt x="1" y="121"/>
                    <a:pt x="78" y="121"/>
                  </a:cubicBezTo>
                  <a:cubicBezTo>
                    <a:pt x="179" y="101"/>
                    <a:pt x="140" y="1"/>
                    <a:pt x="140" y="1"/>
                  </a:cubicBezTo>
                  <a:close/>
                </a:path>
              </a:pathLst>
            </a:custGeom>
            <a:solidFill>
              <a:srgbClr val="ED9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38"/>
          <p:cNvGrpSpPr/>
          <p:nvPr/>
        </p:nvGrpSpPr>
        <p:grpSpPr>
          <a:xfrm>
            <a:off x="914506" y="2043476"/>
            <a:ext cx="2333578" cy="1563325"/>
            <a:chOff x="914506" y="2297214"/>
            <a:chExt cx="2333578" cy="1563325"/>
          </a:xfrm>
        </p:grpSpPr>
        <p:sp>
          <p:nvSpPr>
            <p:cNvPr id="562" name="Google Shape;562;p38"/>
            <p:cNvSpPr/>
            <p:nvPr/>
          </p:nvSpPr>
          <p:spPr>
            <a:xfrm>
              <a:off x="2467975" y="2297214"/>
              <a:ext cx="665076" cy="1368457"/>
            </a:xfrm>
            <a:custGeom>
              <a:avLst/>
              <a:gdLst/>
              <a:ahLst/>
              <a:cxnLst/>
              <a:rect l="l" t="t" r="r" b="b"/>
              <a:pathLst>
                <a:path w="6181" h="12718" extrusionOk="0">
                  <a:moveTo>
                    <a:pt x="6180" y="0"/>
                  </a:moveTo>
                  <a:cubicBezTo>
                    <a:pt x="6155" y="1161"/>
                    <a:pt x="5398" y="2336"/>
                    <a:pt x="3865" y="3219"/>
                  </a:cubicBezTo>
                  <a:cubicBezTo>
                    <a:pt x="2775" y="3849"/>
                    <a:pt x="1428" y="4268"/>
                    <a:pt x="1" y="4440"/>
                  </a:cubicBezTo>
                  <a:lnTo>
                    <a:pt x="1" y="12718"/>
                  </a:lnTo>
                  <a:cubicBezTo>
                    <a:pt x="1408" y="12531"/>
                    <a:pt x="2750" y="12132"/>
                    <a:pt x="3845" y="11477"/>
                  </a:cubicBezTo>
                  <a:cubicBezTo>
                    <a:pt x="5378" y="10594"/>
                    <a:pt x="6135" y="9439"/>
                    <a:pt x="6135" y="8263"/>
                  </a:cubicBezTo>
                  <a:lnTo>
                    <a:pt x="6180" y="0"/>
                  </a:lnTo>
                  <a:close/>
                </a:path>
              </a:pathLst>
            </a:custGeom>
            <a:solidFill>
              <a:srgbClr val="8F79F9">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2745915" y="2652734"/>
              <a:ext cx="502169" cy="1031454"/>
            </a:xfrm>
            <a:custGeom>
              <a:avLst/>
              <a:gdLst/>
              <a:ahLst/>
              <a:cxnLst/>
              <a:rect l="l" t="t" r="r" b="b"/>
              <a:pathLst>
                <a:path w="4667" h="9586" extrusionOk="0">
                  <a:moveTo>
                    <a:pt x="4667" y="1"/>
                  </a:moveTo>
                  <a:lnTo>
                    <a:pt x="4667" y="13"/>
                  </a:lnTo>
                  <a:lnTo>
                    <a:pt x="4667" y="13"/>
                  </a:lnTo>
                  <a:cubicBezTo>
                    <a:pt x="4667" y="9"/>
                    <a:pt x="4667" y="5"/>
                    <a:pt x="4667" y="1"/>
                  </a:cubicBezTo>
                  <a:close/>
                  <a:moveTo>
                    <a:pt x="4667" y="13"/>
                  </a:moveTo>
                  <a:cubicBezTo>
                    <a:pt x="4661" y="866"/>
                    <a:pt x="4071" y="1744"/>
                    <a:pt x="2941" y="2417"/>
                  </a:cubicBezTo>
                  <a:cubicBezTo>
                    <a:pt x="2104" y="2901"/>
                    <a:pt x="1075" y="3214"/>
                    <a:pt x="0" y="3340"/>
                  </a:cubicBezTo>
                  <a:lnTo>
                    <a:pt x="0" y="9585"/>
                  </a:lnTo>
                  <a:cubicBezTo>
                    <a:pt x="1075" y="9459"/>
                    <a:pt x="2084" y="9141"/>
                    <a:pt x="2921" y="8657"/>
                  </a:cubicBezTo>
                  <a:cubicBezTo>
                    <a:pt x="4076" y="7986"/>
                    <a:pt x="4646" y="7123"/>
                    <a:pt x="4646" y="6241"/>
                  </a:cubicBezTo>
                  <a:lnTo>
                    <a:pt x="4667" y="13"/>
                  </a:lnTo>
                  <a:close/>
                </a:path>
              </a:pathLst>
            </a:custGeom>
            <a:solidFill>
              <a:srgbClr val="FF248A">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266798" y="2327020"/>
              <a:ext cx="769232" cy="1384274"/>
            </a:xfrm>
            <a:custGeom>
              <a:avLst/>
              <a:gdLst/>
              <a:ahLst/>
              <a:cxnLst/>
              <a:rect l="l" t="t" r="r" b="b"/>
              <a:pathLst>
                <a:path w="7149" h="12865" extrusionOk="0">
                  <a:moveTo>
                    <a:pt x="41" y="1"/>
                  </a:moveTo>
                  <a:lnTo>
                    <a:pt x="20" y="8279"/>
                  </a:lnTo>
                  <a:cubicBezTo>
                    <a:pt x="0" y="9459"/>
                    <a:pt x="777" y="10635"/>
                    <a:pt x="2356" y="11538"/>
                  </a:cubicBezTo>
                  <a:cubicBezTo>
                    <a:pt x="3678" y="12314"/>
                    <a:pt x="5383" y="12758"/>
                    <a:pt x="7148" y="12864"/>
                  </a:cubicBezTo>
                  <a:lnTo>
                    <a:pt x="7148" y="4581"/>
                  </a:lnTo>
                  <a:cubicBezTo>
                    <a:pt x="5403" y="4475"/>
                    <a:pt x="3698" y="4036"/>
                    <a:pt x="2376" y="3280"/>
                  </a:cubicBezTo>
                  <a:cubicBezTo>
                    <a:pt x="822" y="2372"/>
                    <a:pt x="41" y="1176"/>
                    <a:pt x="41" y="1"/>
                  </a:cubicBezTo>
                  <a:close/>
                </a:path>
              </a:pathLst>
            </a:custGeom>
            <a:solidFill>
              <a:srgbClr val="1501A9">
                <a:alpha val="4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914506" y="2476373"/>
              <a:ext cx="766542" cy="1384166"/>
            </a:xfrm>
            <a:custGeom>
              <a:avLst/>
              <a:gdLst/>
              <a:ahLst/>
              <a:cxnLst/>
              <a:rect l="l" t="t" r="r" b="b"/>
              <a:pathLst>
                <a:path w="7124" h="12864" extrusionOk="0">
                  <a:moveTo>
                    <a:pt x="21" y="0"/>
                  </a:moveTo>
                  <a:lnTo>
                    <a:pt x="1" y="8278"/>
                  </a:lnTo>
                  <a:cubicBezTo>
                    <a:pt x="1" y="9459"/>
                    <a:pt x="778" y="10634"/>
                    <a:pt x="2331" y="11537"/>
                  </a:cubicBezTo>
                  <a:cubicBezTo>
                    <a:pt x="3678" y="12314"/>
                    <a:pt x="5378" y="12758"/>
                    <a:pt x="7124" y="12864"/>
                  </a:cubicBezTo>
                  <a:lnTo>
                    <a:pt x="7124" y="4581"/>
                  </a:lnTo>
                  <a:cubicBezTo>
                    <a:pt x="5378" y="4475"/>
                    <a:pt x="3698" y="4036"/>
                    <a:pt x="2352" y="3279"/>
                  </a:cubicBezTo>
                  <a:cubicBezTo>
                    <a:pt x="798" y="2371"/>
                    <a:pt x="21" y="1196"/>
                    <a:pt x="21" y="0"/>
                  </a:cubicBezTo>
                  <a:close/>
                </a:path>
              </a:pathLst>
            </a:custGeom>
            <a:solidFill>
              <a:srgbClr val="8F79F9">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8"/>
          <p:cNvSpPr/>
          <p:nvPr/>
        </p:nvSpPr>
        <p:spPr>
          <a:xfrm>
            <a:off x="1213426" y="1522241"/>
            <a:ext cx="1868366" cy="985293"/>
          </a:xfrm>
          <a:custGeom>
            <a:avLst/>
            <a:gdLst/>
            <a:ahLst/>
            <a:cxnLst/>
            <a:rect l="l" t="t" r="r" b="b"/>
            <a:pathLst>
              <a:path w="17364" h="9157" extrusionOk="0">
                <a:moveTo>
                  <a:pt x="8651" y="82"/>
                </a:moveTo>
                <a:cubicBezTo>
                  <a:pt x="10640" y="82"/>
                  <a:pt x="12631" y="523"/>
                  <a:pt x="14145" y="1406"/>
                </a:cubicBezTo>
                <a:cubicBezTo>
                  <a:pt x="17197" y="3151"/>
                  <a:pt x="17217" y="6006"/>
                  <a:pt x="14190" y="7752"/>
                </a:cubicBezTo>
                <a:cubicBezTo>
                  <a:pt x="12672" y="8637"/>
                  <a:pt x="10679" y="9078"/>
                  <a:pt x="8685" y="9078"/>
                </a:cubicBezTo>
                <a:cubicBezTo>
                  <a:pt x="6702" y="9078"/>
                  <a:pt x="4717" y="8642"/>
                  <a:pt x="3198" y="7772"/>
                </a:cubicBezTo>
                <a:cubicBezTo>
                  <a:pt x="172" y="6006"/>
                  <a:pt x="146" y="3151"/>
                  <a:pt x="3173" y="1406"/>
                </a:cubicBezTo>
                <a:cubicBezTo>
                  <a:pt x="4676" y="523"/>
                  <a:pt x="6663" y="82"/>
                  <a:pt x="8651" y="82"/>
                </a:cubicBezTo>
                <a:close/>
                <a:moveTo>
                  <a:pt x="8654" y="1"/>
                </a:moveTo>
                <a:cubicBezTo>
                  <a:pt x="6628" y="1"/>
                  <a:pt x="4606" y="447"/>
                  <a:pt x="3072" y="1340"/>
                </a:cubicBezTo>
                <a:cubicBezTo>
                  <a:pt x="0" y="3126"/>
                  <a:pt x="0" y="6026"/>
                  <a:pt x="3112" y="7817"/>
                </a:cubicBezTo>
                <a:cubicBezTo>
                  <a:pt x="4656" y="8710"/>
                  <a:pt x="6684" y="9157"/>
                  <a:pt x="8710" y="9157"/>
                </a:cubicBezTo>
                <a:cubicBezTo>
                  <a:pt x="10736" y="9157"/>
                  <a:pt x="12760" y="8710"/>
                  <a:pt x="14296" y="7817"/>
                </a:cubicBezTo>
                <a:cubicBezTo>
                  <a:pt x="17363" y="6026"/>
                  <a:pt x="17343" y="3126"/>
                  <a:pt x="14251" y="1340"/>
                </a:cubicBezTo>
                <a:cubicBezTo>
                  <a:pt x="12707" y="447"/>
                  <a:pt x="10679" y="1"/>
                  <a:pt x="8654" y="1"/>
                </a:cubicBezTo>
                <a:close/>
              </a:path>
            </a:pathLst>
          </a:custGeom>
          <a:solidFill>
            <a:srgbClr val="FF2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txBox="1">
            <a:spLocks noGrp="1"/>
          </p:cNvSpPr>
          <p:nvPr>
            <p:ph type="title"/>
          </p:nvPr>
        </p:nvSpPr>
        <p:spPr>
          <a:xfrm>
            <a:off x="4040375" y="412960"/>
            <a:ext cx="4593600" cy="5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Abstract </a:t>
            </a:r>
            <a:endParaRPr dirty="0"/>
          </a:p>
        </p:txBody>
      </p:sp>
      <p:sp>
        <p:nvSpPr>
          <p:cNvPr id="568" name="Google Shape;568;p38"/>
          <p:cNvSpPr txBox="1">
            <a:spLocks noGrp="1"/>
          </p:cNvSpPr>
          <p:nvPr>
            <p:ph type="subTitle" idx="1"/>
          </p:nvPr>
        </p:nvSpPr>
        <p:spPr>
          <a:xfrm>
            <a:off x="4117775" y="1413949"/>
            <a:ext cx="4438800" cy="1109739"/>
          </a:xfrm>
          <a:prstGeom prst="rect">
            <a:avLst/>
          </a:prstGeom>
        </p:spPr>
        <p:txBody>
          <a:bodyPr spcFirstLastPara="1" wrap="square" lIns="91425" tIns="91425" rIns="91425" bIns="91425" anchor="t" anchorCtr="0">
            <a:noAutofit/>
          </a:bodyPr>
          <a:lstStyle/>
          <a:p>
            <a:pPr marL="0" lvl="0" indent="0"/>
            <a:r>
              <a:rPr lang="en-US" dirty="0"/>
              <a:t>This project’s objective is to help the customer with their hotel reservations and helping the hotel with their regular tasks, which includes maintaining a database that stores customer information and services provided from all the different branches.</a:t>
            </a:r>
            <a:endParaRPr dirty="0"/>
          </a:p>
        </p:txBody>
      </p:sp>
      <p:sp>
        <p:nvSpPr>
          <p:cNvPr id="2" name="TextBox 1">
            <a:extLst>
              <a:ext uri="{FF2B5EF4-FFF2-40B4-BE49-F238E27FC236}">
                <a16:creationId xmlns:a16="http://schemas.microsoft.com/office/drawing/2014/main" id="{1C1EAB3E-1ECE-1A42-8B6F-2374C4C79811}"/>
              </a:ext>
            </a:extLst>
          </p:cNvPr>
          <p:cNvSpPr txBox="1"/>
          <p:nvPr/>
        </p:nvSpPr>
        <p:spPr>
          <a:xfrm>
            <a:off x="3743967" y="2565101"/>
            <a:ext cx="5974328" cy="276999"/>
          </a:xfrm>
          <a:prstGeom prst="rect">
            <a:avLst/>
          </a:prstGeom>
          <a:noFill/>
        </p:spPr>
        <p:txBody>
          <a:bodyPr wrap="square" rtlCol="0">
            <a:spAutoFit/>
          </a:bodyPr>
          <a:lstStyle/>
          <a:p>
            <a:r>
              <a:rPr lang="en-US" sz="1200" dirty="0">
                <a:solidFill>
                  <a:schemeClr val="bg1"/>
                </a:solidFill>
              </a:rPr>
              <a:t>To survive in a competitive market, a hotel must have at least two things:</a:t>
            </a:r>
          </a:p>
        </p:txBody>
      </p:sp>
      <p:sp>
        <p:nvSpPr>
          <p:cNvPr id="3" name="TextBox 2">
            <a:extLst>
              <a:ext uri="{FF2B5EF4-FFF2-40B4-BE49-F238E27FC236}">
                <a16:creationId xmlns:a16="http://schemas.microsoft.com/office/drawing/2014/main" id="{581BEB0C-D020-8640-8E9D-5B8B9CA31354}"/>
              </a:ext>
            </a:extLst>
          </p:cNvPr>
          <p:cNvSpPr txBox="1"/>
          <p:nvPr/>
        </p:nvSpPr>
        <p:spPr>
          <a:xfrm>
            <a:off x="4389120" y="2842100"/>
            <a:ext cx="3704860" cy="523220"/>
          </a:xfrm>
          <a:prstGeom prst="rect">
            <a:avLst/>
          </a:prstGeom>
          <a:noFill/>
        </p:spPr>
        <p:txBody>
          <a:bodyPr wrap="none" rtlCol="0">
            <a:spAutoFit/>
          </a:bodyPr>
          <a:lstStyle/>
          <a:p>
            <a:pPr marL="342900" indent="-342900">
              <a:buAutoNum type="arabicPeriod"/>
            </a:pPr>
            <a:r>
              <a:rPr lang="en-US" dirty="0"/>
              <a:t>Have an online presence that facilitates </a:t>
            </a:r>
          </a:p>
          <a:p>
            <a:r>
              <a:rPr lang="en-US" dirty="0"/>
              <a:t>        the reservation process for visitors.</a:t>
            </a:r>
          </a:p>
        </p:txBody>
      </p:sp>
      <p:sp>
        <p:nvSpPr>
          <p:cNvPr id="4" name="TextBox 3">
            <a:extLst>
              <a:ext uri="{FF2B5EF4-FFF2-40B4-BE49-F238E27FC236}">
                <a16:creationId xmlns:a16="http://schemas.microsoft.com/office/drawing/2014/main" id="{C6CAC980-EF64-2C41-92BB-1C2C03109265}"/>
              </a:ext>
            </a:extLst>
          </p:cNvPr>
          <p:cNvSpPr txBox="1"/>
          <p:nvPr/>
        </p:nvSpPr>
        <p:spPr>
          <a:xfrm>
            <a:off x="4389120" y="3465521"/>
            <a:ext cx="4431021" cy="523220"/>
          </a:xfrm>
          <a:prstGeom prst="rect">
            <a:avLst/>
          </a:prstGeom>
          <a:noFill/>
        </p:spPr>
        <p:txBody>
          <a:bodyPr wrap="none" rtlCol="0">
            <a:spAutoFit/>
          </a:bodyPr>
          <a:lstStyle/>
          <a:p>
            <a:pPr marL="342900" indent="-342900">
              <a:buAutoNum type="arabicPeriod" startAt="2"/>
            </a:pPr>
            <a:r>
              <a:rPr lang="en-US" dirty="0"/>
              <a:t>Provide exceptional customer service to help the </a:t>
            </a:r>
          </a:p>
          <a:p>
            <a:r>
              <a:rPr lang="en-US" dirty="0"/>
              <a:t>       customers with their queries/issues.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EFB3E1C-4B8C-6B46-86AA-A497F0DD7D14}"/>
              </a:ext>
            </a:extLst>
          </p:cNvPr>
          <p:cNvSpPr txBox="1"/>
          <p:nvPr/>
        </p:nvSpPr>
        <p:spPr>
          <a:xfrm>
            <a:off x="357809" y="365760"/>
            <a:ext cx="1874231" cy="307777"/>
          </a:xfrm>
          <a:prstGeom prst="rect">
            <a:avLst/>
          </a:prstGeom>
          <a:noFill/>
        </p:spPr>
        <p:txBody>
          <a:bodyPr wrap="none" rtlCol="0">
            <a:spAutoFit/>
          </a:bodyPr>
          <a:lstStyle/>
          <a:p>
            <a:r>
              <a:rPr lang="en-US" dirty="0">
                <a:solidFill>
                  <a:schemeClr val="bg1"/>
                </a:solidFill>
                <a:latin typeface="+mj-lt"/>
              </a:rPr>
              <a:t>Output of the trigger :</a:t>
            </a:r>
          </a:p>
        </p:txBody>
      </p:sp>
      <p:pic>
        <p:nvPicPr>
          <p:cNvPr id="12290" name="Picture 2">
            <a:extLst>
              <a:ext uri="{FF2B5EF4-FFF2-40B4-BE49-F238E27FC236}">
                <a16:creationId xmlns:a16="http://schemas.microsoft.com/office/drawing/2014/main" id="{06D08435-5B91-9847-A68B-6BE250824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2140274"/>
            <a:ext cx="7978493" cy="862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E5AB96F-2CB2-6048-90AD-8872C8BF28D2}"/>
              </a:ext>
            </a:extLst>
          </p:cNvPr>
          <p:cNvSpPr txBox="1"/>
          <p:nvPr/>
        </p:nvSpPr>
        <p:spPr>
          <a:xfrm>
            <a:off x="357810" y="905287"/>
            <a:ext cx="7978492" cy="523220"/>
          </a:xfrm>
          <a:prstGeom prst="rect">
            <a:avLst/>
          </a:prstGeom>
          <a:noFill/>
        </p:spPr>
        <p:txBody>
          <a:bodyPr wrap="square">
            <a:spAutoFit/>
          </a:bodyPr>
          <a:lstStyle/>
          <a:p>
            <a:r>
              <a:rPr lang="en-US" sz="1400" b="0" i="0" u="none" strike="noStrike" dirty="0">
                <a:solidFill>
                  <a:srgbClr val="FFFFFF"/>
                </a:solidFill>
                <a:effectLst/>
                <a:latin typeface="Arial" panose="020B0604020202020204" pitchFamily="34" charset="0"/>
              </a:rPr>
              <a:t>The output of the trigger has the details of cancellation and the action performed and the date and time of the action performed.</a:t>
            </a:r>
            <a:endParaRPr lang="en-US" dirty="0"/>
          </a:p>
        </p:txBody>
      </p:sp>
    </p:spTree>
    <p:extLst>
      <p:ext uri="{BB962C8B-B14F-4D97-AF65-F5344CB8AC3E}">
        <p14:creationId xmlns:p14="http://schemas.microsoft.com/office/powerpoint/2010/main" val="25166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CB59-801F-7847-8B25-743B0F121C52}"/>
              </a:ext>
            </a:extLst>
          </p:cNvPr>
          <p:cNvSpPr>
            <a:spLocks noGrp="1"/>
          </p:cNvSpPr>
          <p:nvPr>
            <p:ph type="title"/>
          </p:nvPr>
        </p:nvSpPr>
        <p:spPr/>
        <p:txBody>
          <a:bodyPr/>
          <a:lstStyle/>
          <a:p>
            <a:r>
              <a:rPr lang="en-US" dirty="0"/>
              <a:t>FUNCTION</a:t>
            </a:r>
          </a:p>
        </p:txBody>
      </p:sp>
      <p:sp>
        <p:nvSpPr>
          <p:cNvPr id="15" name="TextBox 14">
            <a:extLst>
              <a:ext uri="{FF2B5EF4-FFF2-40B4-BE49-F238E27FC236}">
                <a16:creationId xmlns:a16="http://schemas.microsoft.com/office/drawing/2014/main" id="{53772A26-1DF9-904C-BF42-2BE3FB127A32}"/>
              </a:ext>
            </a:extLst>
          </p:cNvPr>
          <p:cNvSpPr txBox="1"/>
          <p:nvPr/>
        </p:nvSpPr>
        <p:spPr>
          <a:xfrm>
            <a:off x="489792" y="1133856"/>
            <a:ext cx="8164415" cy="523220"/>
          </a:xfrm>
          <a:prstGeom prst="rect">
            <a:avLst/>
          </a:prstGeom>
          <a:noFill/>
        </p:spPr>
        <p:txBody>
          <a:bodyPr wrap="none" rtlCol="0">
            <a:spAutoFit/>
          </a:bodyPr>
          <a:lstStyle/>
          <a:p>
            <a:r>
              <a:rPr lang="en-US" dirty="0">
                <a:solidFill>
                  <a:schemeClr val="bg1"/>
                </a:solidFill>
              </a:rPr>
              <a:t>This Function is created to check if the reservation is still active or no. this will take the checkout date</a:t>
            </a:r>
          </a:p>
          <a:p>
            <a:r>
              <a:rPr lang="en-US" dirty="0">
                <a:solidFill>
                  <a:schemeClr val="bg1"/>
                </a:solidFill>
              </a:rPr>
              <a:t> and compare with today’s date and will return “Y” if it is active and “N” if it is not active.</a:t>
            </a:r>
          </a:p>
        </p:txBody>
      </p:sp>
      <p:pic>
        <p:nvPicPr>
          <p:cNvPr id="1026" name="Picture 2">
            <a:extLst>
              <a:ext uri="{FF2B5EF4-FFF2-40B4-BE49-F238E27FC236}">
                <a16:creationId xmlns:a16="http://schemas.microsoft.com/office/drawing/2014/main" id="{FF4DF955-EF94-C540-8210-4A09FD1761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1773332"/>
            <a:ext cx="7122109" cy="255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5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F23DB00-F6D7-A747-97FA-9BE992313CDE}"/>
              </a:ext>
            </a:extLst>
          </p:cNvPr>
          <p:cNvSpPr txBox="1"/>
          <p:nvPr/>
        </p:nvSpPr>
        <p:spPr>
          <a:xfrm>
            <a:off x="429768" y="420624"/>
            <a:ext cx="1944763" cy="307777"/>
          </a:xfrm>
          <a:prstGeom prst="rect">
            <a:avLst/>
          </a:prstGeom>
          <a:noFill/>
        </p:spPr>
        <p:txBody>
          <a:bodyPr wrap="none" rtlCol="0">
            <a:spAutoFit/>
          </a:bodyPr>
          <a:lstStyle/>
          <a:p>
            <a:r>
              <a:rPr lang="en-US" dirty="0">
                <a:solidFill>
                  <a:schemeClr val="bg1"/>
                </a:solidFill>
              </a:rPr>
              <a:t>Output of the function:</a:t>
            </a:r>
          </a:p>
        </p:txBody>
      </p:sp>
      <p:sp>
        <p:nvSpPr>
          <p:cNvPr id="16" name="TextBox 15">
            <a:extLst>
              <a:ext uri="{FF2B5EF4-FFF2-40B4-BE49-F238E27FC236}">
                <a16:creationId xmlns:a16="http://schemas.microsoft.com/office/drawing/2014/main" id="{219F64E1-94A1-5046-B60B-535D553452DA}"/>
              </a:ext>
            </a:extLst>
          </p:cNvPr>
          <p:cNvSpPr txBox="1"/>
          <p:nvPr/>
        </p:nvSpPr>
        <p:spPr>
          <a:xfrm>
            <a:off x="429768" y="804672"/>
            <a:ext cx="8459367" cy="307777"/>
          </a:xfrm>
          <a:prstGeom prst="rect">
            <a:avLst/>
          </a:prstGeom>
          <a:noFill/>
        </p:spPr>
        <p:txBody>
          <a:bodyPr wrap="none" rtlCol="0">
            <a:spAutoFit/>
          </a:bodyPr>
          <a:lstStyle/>
          <a:p>
            <a:r>
              <a:rPr lang="en-US" dirty="0">
                <a:solidFill>
                  <a:schemeClr val="bg1"/>
                </a:solidFill>
              </a:rPr>
              <a:t>As the date of the reservations in the database doesn’t have today’s date the reservations are not active.</a:t>
            </a:r>
          </a:p>
        </p:txBody>
      </p:sp>
      <p:pic>
        <p:nvPicPr>
          <p:cNvPr id="2050" name="Picture 2">
            <a:extLst>
              <a:ext uri="{FF2B5EF4-FFF2-40B4-BE49-F238E27FC236}">
                <a16:creationId xmlns:a16="http://schemas.microsoft.com/office/drawing/2014/main" id="{7BF7F208-A21B-F842-BA84-C5669E445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71" y="1261873"/>
            <a:ext cx="3423093" cy="299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77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389C-0269-3F48-9D62-99DE193F9FDA}"/>
              </a:ext>
            </a:extLst>
          </p:cNvPr>
          <p:cNvSpPr>
            <a:spLocks noGrp="1"/>
          </p:cNvSpPr>
          <p:nvPr>
            <p:ph type="title"/>
          </p:nvPr>
        </p:nvSpPr>
        <p:spPr/>
        <p:txBody>
          <a:bodyPr/>
          <a:lstStyle/>
          <a:p>
            <a:r>
              <a:rPr lang="en-US" dirty="0"/>
              <a:t>ENCRYPTION </a:t>
            </a:r>
          </a:p>
        </p:txBody>
      </p:sp>
      <p:pic>
        <p:nvPicPr>
          <p:cNvPr id="16" name="Picture 15" descr="Graphical user interface, text&#10;&#10;Description automatically generated">
            <a:extLst>
              <a:ext uri="{FF2B5EF4-FFF2-40B4-BE49-F238E27FC236}">
                <a16:creationId xmlns:a16="http://schemas.microsoft.com/office/drawing/2014/main" id="{30A88E50-DAC8-674B-BBC9-418C48A24ABB}"/>
              </a:ext>
            </a:extLst>
          </p:cNvPr>
          <p:cNvPicPr>
            <a:picLocks noChangeAspect="1"/>
          </p:cNvPicPr>
          <p:nvPr/>
        </p:nvPicPr>
        <p:blipFill>
          <a:blip r:embed="rId2"/>
          <a:stretch>
            <a:fillRect/>
          </a:stretch>
        </p:blipFill>
        <p:spPr>
          <a:xfrm>
            <a:off x="620201" y="1622313"/>
            <a:ext cx="3114164" cy="3140518"/>
          </a:xfrm>
          <a:prstGeom prst="rect">
            <a:avLst/>
          </a:prstGeom>
        </p:spPr>
      </p:pic>
      <p:sp>
        <p:nvSpPr>
          <p:cNvPr id="17" name="TextBox 16">
            <a:extLst>
              <a:ext uri="{FF2B5EF4-FFF2-40B4-BE49-F238E27FC236}">
                <a16:creationId xmlns:a16="http://schemas.microsoft.com/office/drawing/2014/main" id="{246CD821-46B5-BE42-B457-19522DC1C35A}"/>
              </a:ext>
            </a:extLst>
          </p:cNvPr>
          <p:cNvSpPr txBox="1"/>
          <p:nvPr/>
        </p:nvSpPr>
        <p:spPr>
          <a:xfrm>
            <a:off x="516835" y="1232452"/>
            <a:ext cx="5158785" cy="307777"/>
          </a:xfrm>
          <a:prstGeom prst="rect">
            <a:avLst/>
          </a:prstGeom>
          <a:noFill/>
        </p:spPr>
        <p:txBody>
          <a:bodyPr wrap="none" rtlCol="0">
            <a:spAutoFit/>
          </a:bodyPr>
          <a:lstStyle/>
          <a:p>
            <a:r>
              <a:rPr lang="en-US" dirty="0">
                <a:solidFill>
                  <a:schemeClr val="bg1"/>
                </a:solidFill>
              </a:rPr>
              <a:t>Encryption is done for the password column in the Guest table</a:t>
            </a:r>
          </a:p>
        </p:txBody>
      </p:sp>
    </p:spTree>
    <p:extLst>
      <p:ext uri="{BB962C8B-B14F-4D97-AF65-F5344CB8AC3E}">
        <p14:creationId xmlns:p14="http://schemas.microsoft.com/office/powerpoint/2010/main" val="252715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4EA86C1-7171-0849-AD67-DDCDE8F5D1C8}"/>
              </a:ext>
            </a:extLst>
          </p:cNvPr>
          <p:cNvSpPr txBox="1"/>
          <p:nvPr/>
        </p:nvSpPr>
        <p:spPr>
          <a:xfrm>
            <a:off x="413468" y="389614"/>
            <a:ext cx="5376793" cy="307777"/>
          </a:xfrm>
          <a:prstGeom prst="rect">
            <a:avLst/>
          </a:prstGeom>
          <a:noFill/>
        </p:spPr>
        <p:txBody>
          <a:bodyPr wrap="none" rtlCol="0">
            <a:spAutoFit/>
          </a:bodyPr>
          <a:lstStyle/>
          <a:p>
            <a:r>
              <a:rPr lang="en-US" dirty="0">
                <a:solidFill>
                  <a:schemeClr val="bg1"/>
                </a:solidFill>
                <a:latin typeface="+mj-lt"/>
              </a:rPr>
              <a:t>Output of the Encrypted table(In Password) before using the key: </a:t>
            </a:r>
          </a:p>
        </p:txBody>
      </p:sp>
      <p:pic>
        <p:nvPicPr>
          <p:cNvPr id="17" name="Picture 16" descr="Table&#10;&#10;Description automatically generated">
            <a:extLst>
              <a:ext uri="{FF2B5EF4-FFF2-40B4-BE49-F238E27FC236}">
                <a16:creationId xmlns:a16="http://schemas.microsoft.com/office/drawing/2014/main" id="{DE2DC09A-20E0-B740-9E9C-ECB984A310E6}"/>
              </a:ext>
            </a:extLst>
          </p:cNvPr>
          <p:cNvPicPr>
            <a:picLocks noChangeAspect="1"/>
          </p:cNvPicPr>
          <p:nvPr/>
        </p:nvPicPr>
        <p:blipFill>
          <a:blip r:embed="rId2"/>
          <a:stretch>
            <a:fillRect/>
          </a:stretch>
        </p:blipFill>
        <p:spPr>
          <a:xfrm>
            <a:off x="540688" y="758266"/>
            <a:ext cx="8095057" cy="1813484"/>
          </a:xfrm>
          <a:prstGeom prst="rect">
            <a:avLst/>
          </a:prstGeom>
        </p:spPr>
      </p:pic>
      <p:sp>
        <p:nvSpPr>
          <p:cNvPr id="18" name="TextBox 17">
            <a:extLst>
              <a:ext uri="{FF2B5EF4-FFF2-40B4-BE49-F238E27FC236}">
                <a16:creationId xmlns:a16="http://schemas.microsoft.com/office/drawing/2014/main" id="{F771F137-C4E3-0448-8907-0F6AC245600A}"/>
              </a:ext>
            </a:extLst>
          </p:cNvPr>
          <p:cNvSpPr txBox="1"/>
          <p:nvPr/>
        </p:nvSpPr>
        <p:spPr>
          <a:xfrm>
            <a:off x="413468" y="2743200"/>
            <a:ext cx="5227713" cy="523220"/>
          </a:xfrm>
          <a:prstGeom prst="rect">
            <a:avLst/>
          </a:prstGeom>
          <a:noFill/>
        </p:spPr>
        <p:txBody>
          <a:bodyPr wrap="none" rtlCol="0">
            <a:spAutoFit/>
          </a:bodyPr>
          <a:lstStyle/>
          <a:p>
            <a:r>
              <a:rPr lang="en-US" dirty="0">
                <a:solidFill>
                  <a:schemeClr val="bg1"/>
                </a:solidFill>
                <a:latin typeface="+mj-lt"/>
              </a:rPr>
              <a:t>Output of the Encrypted table(In Password) after using the key: </a:t>
            </a:r>
          </a:p>
          <a:p>
            <a:endParaRPr lang="en-US" dirty="0">
              <a:latin typeface="+mj-lt"/>
            </a:endParaRPr>
          </a:p>
        </p:txBody>
      </p:sp>
      <p:pic>
        <p:nvPicPr>
          <p:cNvPr id="20" name="Picture 19" descr="Graphical user interface&#10;&#10;Description automatically generated">
            <a:extLst>
              <a:ext uri="{FF2B5EF4-FFF2-40B4-BE49-F238E27FC236}">
                <a16:creationId xmlns:a16="http://schemas.microsoft.com/office/drawing/2014/main" id="{74FAA077-0CC5-D247-8C45-EE3E5CA7E7E7}"/>
              </a:ext>
            </a:extLst>
          </p:cNvPr>
          <p:cNvPicPr>
            <a:picLocks noChangeAspect="1"/>
          </p:cNvPicPr>
          <p:nvPr/>
        </p:nvPicPr>
        <p:blipFill>
          <a:blip r:embed="rId3"/>
          <a:stretch>
            <a:fillRect/>
          </a:stretch>
        </p:blipFill>
        <p:spPr>
          <a:xfrm>
            <a:off x="540688" y="3020361"/>
            <a:ext cx="8095057" cy="1819449"/>
          </a:xfrm>
          <a:prstGeom prst="rect">
            <a:avLst/>
          </a:prstGeom>
        </p:spPr>
      </p:pic>
    </p:spTree>
    <p:extLst>
      <p:ext uri="{BB962C8B-B14F-4D97-AF65-F5344CB8AC3E}">
        <p14:creationId xmlns:p14="http://schemas.microsoft.com/office/powerpoint/2010/main" val="67756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9B54-94C6-104E-A782-227E7E4835BD}"/>
              </a:ext>
            </a:extLst>
          </p:cNvPr>
          <p:cNvSpPr>
            <a:spLocks noGrp="1"/>
          </p:cNvSpPr>
          <p:nvPr>
            <p:ph type="title"/>
          </p:nvPr>
        </p:nvSpPr>
        <p:spPr/>
        <p:txBody>
          <a:bodyPr/>
          <a:lstStyle/>
          <a:p>
            <a:r>
              <a:rPr lang="en-US" dirty="0"/>
              <a:t>DASHBOARD</a:t>
            </a:r>
          </a:p>
        </p:txBody>
      </p:sp>
      <p:pic>
        <p:nvPicPr>
          <p:cNvPr id="16" name="Picture 15" descr="Graphical user interface, application, Word&#10;&#10;Description automatically generated">
            <a:extLst>
              <a:ext uri="{FF2B5EF4-FFF2-40B4-BE49-F238E27FC236}">
                <a16:creationId xmlns:a16="http://schemas.microsoft.com/office/drawing/2014/main" id="{341D4036-25E5-2B40-B9FB-E5BDD2973232}"/>
              </a:ext>
            </a:extLst>
          </p:cNvPr>
          <p:cNvPicPr>
            <a:picLocks noChangeAspect="1"/>
          </p:cNvPicPr>
          <p:nvPr/>
        </p:nvPicPr>
        <p:blipFill>
          <a:blip r:embed="rId2"/>
          <a:stretch>
            <a:fillRect/>
          </a:stretch>
        </p:blipFill>
        <p:spPr>
          <a:xfrm>
            <a:off x="962106" y="1082771"/>
            <a:ext cx="7021003" cy="3861947"/>
          </a:xfrm>
          <a:prstGeom prst="rect">
            <a:avLst/>
          </a:prstGeom>
        </p:spPr>
      </p:pic>
    </p:spTree>
    <p:extLst>
      <p:ext uri="{BB962C8B-B14F-4D97-AF65-F5344CB8AC3E}">
        <p14:creationId xmlns:p14="http://schemas.microsoft.com/office/powerpoint/2010/main" val="1332175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7D5B66C0-8FE7-A940-B114-8A2AD8F1087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65005" y="129356"/>
            <a:ext cx="6189714" cy="4705799"/>
          </a:xfrm>
          <a:prstGeom prst="rect">
            <a:avLst/>
          </a:prstGeom>
        </p:spPr>
      </p:pic>
      <p:sp>
        <p:nvSpPr>
          <p:cNvPr id="18" name="TextBox 17">
            <a:extLst>
              <a:ext uri="{FF2B5EF4-FFF2-40B4-BE49-F238E27FC236}">
                <a16:creationId xmlns:a16="http://schemas.microsoft.com/office/drawing/2014/main" id="{FC01B0A6-A8C3-FB4C-BAA7-7711E55F13DA}"/>
              </a:ext>
            </a:extLst>
          </p:cNvPr>
          <p:cNvSpPr txBox="1"/>
          <p:nvPr/>
        </p:nvSpPr>
        <p:spPr>
          <a:xfrm>
            <a:off x="1423197" y="8779835"/>
            <a:ext cx="6765438" cy="230832"/>
          </a:xfrm>
          <a:prstGeom prst="rect">
            <a:avLst/>
          </a:prstGeom>
          <a:noFill/>
        </p:spPr>
        <p:txBody>
          <a:bodyPr wrap="square" rtlCol="0">
            <a:spAutoFit/>
          </a:bodyPr>
          <a:lstStyle/>
          <a:p>
            <a:r>
              <a:rPr lang="en-US" sz="900">
                <a:hlinkClick r:id="rId3" tooltip="https://pngimg.com/download/66685"/>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79660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6"/>
          <p:cNvSpPr txBox="1">
            <a:spLocks noGrp="1"/>
          </p:cNvSpPr>
          <p:nvPr>
            <p:ph type="title"/>
          </p:nvPr>
        </p:nvSpPr>
        <p:spPr>
          <a:xfrm>
            <a:off x="2607200" y="540000"/>
            <a:ext cx="39297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Objectives</a:t>
            </a:r>
          </a:p>
        </p:txBody>
      </p:sp>
      <p:sp>
        <p:nvSpPr>
          <p:cNvPr id="466" name="Google Shape;466;p36"/>
          <p:cNvSpPr txBox="1">
            <a:spLocks noGrp="1"/>
          </p:cNvSpPr>
          <p:nvPr>
            <p:ph type="body" idx="1"/>
          </p:nvPr>
        </p:nvSpPr>
        <p:spPr>
          <a:xfrm>
            <a:off x="720000" y="1607356"/>
            <a:ext cx="7704000" cy="3131191"/>
          </a:xfrm>
          <a:prstGeom prst="rect">
            <a:avLst/>
          </a:prstGeom>
        </p:spPr>
        <p:txBody>
          <a:bodyPr spcFirstLastPara="1" wrap="square" lIns="91425" tIns="91425" rIns="91425" bIns="91425" anchor="t" anchorCtr="0">
            <a:noAutofit/>
          </a:bodyPr>
          <a:lstStyle/>
          <a:p>
            <a:r>
              <a:rPr lang="en-US" sz="1400" dirty="0"/>
              <a:t>The main objective is to create a centralized system for a chain of hotels.</a:t>
            </a:r>
          </a:p>
          <a:p>
            <a:r>
              <a:rPr lang="en-US" sz="1400" dirty="0"/>
              <a:t>Centralized System contains all the rates of each hotel room depending on whether it is peak season/offseason. </a:t>
            </a:r>
          </a:p>
          <a:p>
            <a:r>
              <a:rPr lang="en-US" sz="1400" dirty="0"/>
              <a:t>Customer must pay the bill during check-out for all the services used.</a:t>
            </a:r>
          </a:p>
          <a:p>
            <a:r>
              <a:rPr lang="en-US" sz="1400" dirty="0"/>
              <a:t>Customer can make reservations and pay before check-in. Cancellation charges will be applied if not canceled before check-in time. </a:t>
            </a:r>
          </a:p>
          <a:p>
            <a:r>
              <a:rPr lang="en-US" sz="1400" dirty="0"/>
              <a:t>A single customer can have multiple reservations in a single booking. customers can check out whenever they want to, but extending their stay is subject to availability.</a:t>
            </a:r>
          </a:p>
          <a:p>
            <a:r>
              <a:rPr lang="en-US" sz="1400" dirty="0"/>
              <a:t>Customers can update their reservations before </a:t>
            </a:r>
            <a:r>
              <a:rPr lang="en-US" sz="1400" dirty="0" err="1"/>
              <a:t>checkin</a:t>
            </a:r>
            <a:r>
              <a:rPr lang="en-US" sz="1400" dirty="0"/>
              <a:t>.</a:t>
            </a:r>
          </a:p>
          <a:p>
            <a:endParaRPr lang="en-US" sz="1400" dirty="0"/>
          </a:p>
          <a:p>
            <a:pPr marL="152400" indent="0">
              <a:buNone/>
            </a:pPr>
            <a:br>
              <a:rPr lang="en-US" dirty="0"/>
            </a:br>
            <a:br>
              <a:rPr lang="en-US" dirty="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2607200" y="540000"/>
            <a:ext cx="39297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Layout </a:t>
            </a:r>
            <a:endParaRPr dirty="0"/>
          </a:p>
        </p:txBody>
      </p:sp>
      <p:sp>
        <p:nvSpPr>
          <p:cNvPr id="472" name="Google Shape;472;p37"/>
          <p:cNvSpPr txBox="1">
            <a:spLocks noGrp="1"/>
          </p:cNvSpPr>
          <p:nvPr>
            <p:ph type="title" idx="3"/>
          </p:nvPr>
        </p:nvSpPr>
        <p:spPr>
          <a:xfrm>
            <a:off x="3540008" y="135440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73" name="Google Shape;473;p37"/>
          <p:cNvSpPr txBox="1">
            <a:spLocks noGrp="1"/>
          </p:cNvSpPr>
          <p:nvPr>
            <p:ph type="title" idx="5"/>
          </p:nvPr>
        </p:nvSpPr>
        <p:spPr>
          <a:xfrm>
            <a:off x="4321200" y="2244551"/>
            <a:ext cx="4102500" cy="439500"/>
          </a:xfrm>
          <a:prstGeom prst="rect">
            <a:avLst/>
          </a:prstGeom>
        </p:spPr>
        <p:txBody>
          <a:bodyPr spcFirstLastPara="1" wrap="square" lIns="91425" tIns="91425" rIns="91425" bIns="91425" anchor="t" anchorCtr="0">
            <a:noAutofit/>
          </a:bodyPr>
          <a:lstStyle/>
          <a:p>
            <a:pPr lvl="0"/>
            <a:r>
              <a:rPr lang="en-US" dirty="0"/>
              <a:t>E-R Diagram</a:t>
            </a:r>
          </a:p>
        </p:txBody>
      </p:sp>
      <p:sp>
        <p:nvSpPr>
          <p:cNvPr id="474" name="Google Shape;474;p37"/>
          <p:cNvSpPr txBox="1">
            <a:spLocks noGrp="1"/>
          </p:cNvSpPr>
          <p:nvPr>
            <p:ph type="subTitle" idx="7"/>
          </p:nvPr>
        </p:nvSpPr>
        <p:spPr>
          <a:xfrm>
            <a:off x="4321200" y="3353067"/>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 DDLs, stored procedures, Views, Trigger.</a:t>
            </a:r>
            <a:endParaRPr dirty="0"/>
          </a:p>
        </p:txBody>
      </p:sp>
      <p:sp>
        <p:nvSpPr>
          <p:cNvPr id="475" name="Google Shape;475;p37"/>
          <p:cNvSpPr txBox="1">
            <a:spLocks noGrp="1"/>
          </p:cNvSpPr>
          <p:nvPr>
            <p:ph type="title" idx="8"/>
          </p:nvPr>
        </p:nvSpPr>
        <p:spPr>
          <a:xfrm>
            <a:off x="4321200" y="2966426"/>
            <a:ext cx="4102500" cy="439500"/>
          </a:xfrm>
          <a:prstGeom prst="rect">
            <a:avLst/>
          </a:prstGeom>
        </p:spPr>
        <p:txBody>
          <a:bodyPr spcFirstLastPara="1" wrap="square" lIns="91425" tIns="91425" rIns="91425" bIns="91425" anchor="t" anchorCtr="0">
            <a:noAutofit/>
          </a:bodyPr>
          <a:lstStyle/>
          <a:p>
            <a:pPr lvl="0"/>
            <a:r>
              <a:rPr lang="en-US" dirty="0"/>
              <a:t>Database Objects </a:t>
            </a:r>
          </a:p>
        </p:txBody>
      </p:sp>
      <p:sp>
        <p:nvSpPr>
          <p:cNvPr id="476" name="Google Shape;476;p37"/>
          <p:cNvSpPr txBox="1">
            <a:spLocks noGrp="1"/>
          </p:cNvSpPr>
          <p:nvPr>
            <p:ph type="title" idx="9"/>
          </p:nvPr>
        </p:nvSpPr>
        <p:spPr>
          <a:xfrm>
            <a:off x="3540000" y="279622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477" name="Google Shape;477;p37"/>
          <p:cNvSpPr txBox="1">
            <a:spLocks noGrp="1"/>
          </p:cNvSpPr>
          <p:nvPr>
            <p:ph type="subTitle" idx="13"/>
          </p:nvPr>
        </p:nvSpPr>
        <p:spPr>
          <a:xfrm>
            <a:off x="4321200" y="4074950"/>
            <a:ext cx="41028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Dashboards &amp; Reports </a:t>
            </a:r>
            <a:endParaRPr dirty="0"/>
          </a:p>
        </p:txBody>
      </p:sp>
      <p:sp>
        <p:nvSpPr>
          <p:cNvPr id="478" name="Google Shape;478;p37"/>
          <p:cNvSpPr txBox="1">
            <a:spLocks noGrp="1"/>
          </p:cNvSpPr>
          <p:nvPr>
            <p:ph type="title" idx="14"/>
          </p:nvPr>
        </p:nvSpPr>
        <p:spPr>
          <a:xfrm>
            <a:off x="4321200" y="3688302"/>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Presentation </a:t>
            </a:r>
            <a:endParaRPr dirty="0"/>
          </a:p>
        </p:txBody>
      </p:sp>
      <p:sp>
        <p:nvSpPr>
          <p:cNvPr id="479" name="Google Shape;479;p37"/>
          <p:cNvSpPr txBox="1">
            <a:spLocks noGrp="1"/>
          </p:cNvSpPr>
          <p:nvPr>
            <p:ph type="title" idx="15"/>
          </p:nvPr>
        </p:nvSpPr>
        <p:spPr>
          <a:xfrm>
            <a:off x="3540006" y="3517135"/>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80" name="Google Shape;480;p37"/>
          <p:cNvSpPr txBox="1">
            <a:spLocks noGrp="1"/>
          </p:cNvSpPr>
          <p:nvPr>
            <p:ph type="subTitle" idx="4"/>
          </p:nvPr>
        </p:nvSpPr>
        <p:spPr>
          <a:xfrm>
            <a:off x="4321200" y="2631184"/>
            <a:ext cx="41028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Showcases the relations of the database </a:t>
            </a:r>
            <a:endParaRPr dirty="0"/>
          </a:p>
        </p:txBody>
      </p:sp>
      <p:sp>
        <p:nvSpPr>
          <p:cNvPr id="481" name="Google Shape;481;p37"/>
          <p:cNvSpPr txBox="1">
            <a:spLocks noGrp="1"/>
          </p:cNvSpPr>
          <p:nvPr>
            <p:ph type="title" idx="6"/>
          </p:nvPr>
        </p:nvSpPr>
        <p:spPr>
          <a:xfrm>
            <a:off x="3540006" y="2075314"/>
            <a:ext cx="781200" cy="6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82" name="Google Shape;482;p37"/>
          <p:cNvSpPr txBox="1">
            <a:spLocks noGrp="1"/>
          </p:cNvSpPr>
          <p:nvPr>
            <p:ph type="subTitle" idx="1"/>
          </p:nvPr>
        </p:nvSpPr>
        <p:spPr>
          <a:xfrm>
            <a:off x="4321200" y="1909300"/>
            <a:ext cx="4102500" cy="4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Briefs the entities</a:t>
            </a:r>
            <a:endParaRPr dirty="0"/>
          </a:p>
        </p:txBody>
      </p:sp>
      <p:sp>
        <p:nvSpPr>
          <p:cNvPr id="483" name="Google Shape;483;p37"/>
          <p:cNvSpPr txBox="1">
            <a:spLocks noGrp="1"/>
          </p:cNvSpPr>
          <p:nvPr>
            <p:ph type="title" idx="2"/>
          </p:nvPr>
        </p:nvSpPr>
        <p:spPr>
          <a:xfrm>
            <a:off x="4321200" y="1522675"/>
            <a:ext cx="4102500" cy="439500"/>
          </a:xfrm>
          <a:prstGeom prst="rect">
            <a:avLst/>
          </a:prstGeom>
        </p:spPr>
        <p:txBody>
          <a:bodyPr spcFirstLastPara="1" wrap="square" lIns="91425" tIns="91425" rIns="91425" bIns="91425" anchor="t" anchorCtr="0">
            <a:noAutofit/>
          </a:bodyPr>
          <a:lstStyle/>
          <a:p>
            <a:pPr lvl="0"/>
            <a:r>
              <a:rPr lang="en-US" dirty="0"/>
              <a:t>Design Documents </a:t>
            </a:r>
          </a:p>
        </p:txBody>
      </p:sp>
      <p:grpSp>
        <p:nvGrpSpPr>
          <p:cNvPr id="484" name="Google Shape;484;p37"/>
          <p:cNvGrpSpPr/>
          <p:nvPr/>
        </p:nvGrpSpPr>
        <p:grpSpPr>
          <a:xfrm>
            <a:off x="1090574" y="1604225"/>
            <a:ext cx="1738026" cy="2823854"/>
            <a:chOff x="1090574" y="1604225"/>
            <a:chExt cx="1738026" cy="2823854"/>
          </a:xfrm>
        </p:grpSpPr>
        <p:sp>
          <p:nvSpPr>
            <p:cNvPr id="485" name="Google Shape;485;p37"/>
            <p:cNvSpPr/>
            <p:nvPr/>
          </p:nvSpPr>
          <p:spPr>
            <a:xfrm>
              <a:off x="1996241" y="2595554"/>
              <a:ext cx="414752" cy="1504829"/>
            </a:xfrm>
            <a:custGeom>
              <a:avLst/>
              <a:gdLst/>
              <a:ahLst/>
              <a:cxnLst/>
              <a:rect l="l" t="t" r="r" b="b"/>
              <a:pathLst>
                <a:path w="3487" h="12652" extrusionOk="0">
                  <a:moveTo>
                    <a:pt x="0" y="0"/>
                  </a:moveTo>
                  <a:lnTo>
                    <a:pt x="0" y="10634"/>
                  </a:lnTo>
                  <a:lnTo>
                    <a:pt x="3486" y="12652"/>
                  </a:lnTo>
                  <a:lnTo>
                    <a:pt x="3486" y="2018"/>
                  </a:lnTo>
                  <a:lnTo>
                    <a:pt x="0"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038227" y="2672866"/>
              <a:ext cx="55308" cy="1190589"/>
            </a:xfrm>
            <a:custGeom>
              <a:avLst/>
              <a:gdLst/>
              <a:ahLst/>
              <a:cxnLst/>
              <a:rect l="l" t="t" r="r" b="b"/>
              <a:pathLst>
                <a:path w="465" h="10010" extrusionOk="0">
                  <a:moveTo>
                    <a:pt x="1" y="1"/>
                  </a:moveTo>
                  <a:lnTo>
                    <a:pt x="1" y="9732"/>
                  </a:lnTo>
                  <a:lnTo>
                    <a:pt x="465" y="10009"/>
                  </a:lnTo>
                  <a:lnTo>
                    <a:pt x="465"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131239" y="2728175"/>
              <a:ext cx="54714" cy="1187497"/>
            </a:xfrm>
            <a:custGeom>
              <a:avLst/>
              <a:gdLst/>
              <a:ahLst/>
              <a:cxnLst/>
              <a:rect l="l" t="t" r="r" b="b"/>
              <a:pathLst>
                <a:path w="460" h="9984" extrusionOk="0">
                  <a:moveTo>
                    <a:pt x="0" y="0"/>
                  </a:moveTo>
                  <a:lnTo>
                    <a:pt x="0" y="9711"/>
                  </a:lnTo>
                  <a:lnTo>
                    <a:pt x="460" y="9983"/>
                  </a:lnTo>
                  <a:lnTo>
                    <a:pt x="460" y="252"/>
                  </a:lnTo>
                  <a:lnTo>
                    <a:pt x="0"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223657" y="2780271"/>
              <a:ext cx="52335" cy="1188092"/>
            </a:xfrm>
            <a:custGeom>
              <a:avLst/>
              <a:gdLst/>
              <a:ahLst/>
              <a:cxnLst/>
              <a:rect l="l" t="t" r="r" b="b"/>
              <a:pathLst>
                <a:path w="440" h="9989" extrusionOk="0">
                  <a:moveTo>
                    <a:pt x="0" y="1"/>
                  </a:moveTo>
                  <a:lnTo>
                    <a:pt x="0" y="9737"/>
                  </a:lnTo>
                  <a:lnTo>
                    <a:pt x="439" y="9989"/>
                  </a:lnTo>
                  <a:lnTo>
                    <a:pt x="439" y="278"/>
                  </a:lnTo>
                  <a:lnTo>
                    <a:pt x="0"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313577" y="2833082"/>
              <a:ext cx="54832" cy="1187497"/>
            </a:xfrm>
            <a:custGeom>
              <a:avLst/>
              <a:gdLst/>
              <a:ahLst/>
              <a:cxnLst/>
              <a:rect l="l" t="t" r="r" b="b"/>
              <a:pathLst>
                <a:path w="461" h="9984" extrusionOk="0">
                  <a:moveTo>
                    <a:pt x="1" y="1"/>
                  </a:moveTo>
                  <a:lnTo>
                    <a:pt x="1" y="9732"/>
                  </a:lnTo>
                  <a:lnTo>
                    <a:pt x="460" y="9984"/>
                  </a:lnTo>
                  <a:lnTo>
                    <a:pt x="460" y="273"/>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410871" y="2595554"/>
              <a:ext cx="417726" cy="1504829"/>
            </a:xfrm>
            <a:custGeom>
              <a:avLst/>
              <a:gdLst/>
              <a:ahLst/>
              <a:cxnLst/>
              <a:rect l="l" t="t" r="r" b="b"/>
              <a:pathLst>
                <a:path w="3512" h="12652" extrusionOk="0">
                  <a:moveTo>
                    <a:pt x="3511" y="0"/>
                  </a:moveTo>
                  <a:lnTo>
                    <a:pt x="0" y="2018"/>
                  </a:lnTo>
                  <a:lnTo>
                    <a:pt x="0" y="12652"/>
                  </a:lnTo>
                  <a:lnTo>
                    <a:pt x="3511" y="10634"/>
                  </a:lnTo>
                  <a:lnTo>
                    <a:pt x="3511" y="0"/>
                  </a:lnTo>
                  <a:close/>
                </a:path>
              </a:pathLst>
            </a:custGeom>
            <a:gradFill>
              <a:gsLst>
                <a:gs pos="0">
                  <a:srgbClr val="1501A9"/>
                </a:gs>
                <a:gs pos="100000">
                  <a:srgbClr val="17163E"/>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455831" y="2833082"/>
              <a:ext cx="52929" cy="1187497"/>
            </a:xfrm>
            <a:custGeom>
              <a:avLst/>
              <a:gdLst/>
              <a:ahLst/>
              <a:cxnLst/>
              <a:rect l="l" t="t" r="r" b="b"/>
              <a:pathLst>
                <a:path w="445" h="9984" extrusionOk="0">
                  <a:moveTo>
                    <a:pt x="444" y="1"/>
                  </a:moveTo>
                  <a:lnTo>
                    <a:pt x="1" y="273"/>
                  </a:lnTo>
                  <a:lnTo>
                    <a:pt x="1" y="9984"/>
                  </a:lnTo>
                  <a:lnTo>
                    <a:pt x="444" y="9732"/>
                  </a:lnTo>
                  <a:lnTo>
                    <a:pt x="44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2545869" y="2780271"/>
              <a:ext cx="55308" cy="1188092"/>
            </a:xfrm>
            <a:custGeom>
              <a:avLst/>
              <a:gdLst/>
              <a:ahLst/>
              <a:cxnLst/>
              <a:rect l="l" t="t" r="r" b="b"/>
              <a:pathLst>
                <a:path w="465" h="9989" extrusionOk="0">
                  <a:moveTo>
                    <a:pt x="464" y="1"/>
                  </a:moveTo>
                  <a:lnTo>
                    <a:pt x="0" y="278"/>
                  </a:lnTo>
                  <a:lnTo>
                    <a:pt x="0" y="9989"/>
                  </a:lnTo>
                  <a:lnTo>
                    <a:pt x="464" y="9737"/>
                  </a:lnTo>
                  <a:lnTo>
                    <a:pt x="46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2638287" y="2728175"/>
              <a:ext cx="55308" cy="1187497"/>
            </a:xfrm>
            <a:custGeom>
              <a:avLst/>
              <a:gdLst/>
              <a:ahLst/>
              <a:cxnLst/>
              <a:rect l="l" t="t" r="r" b="b"/>
              <a:pathLst>
                <a:path w="465" h="9984" extrusionOk="0">
                  <a:moveTo>
                    <a:pt x="464" y="0"/>
                  </a:moveTo>
                  <a:lnTo>
                    <a:pt x="0" y="252"/>
                  </a:lnTo>
                  <a:lnTo>
                    <a:pt x="0" y="9983"/>
                  </a:lnTo>
                  <a:lnTo>
                    <a:pt x="464" y="9711"/>
                  </a:lnTo>
                  <a:lnTo>
                    <a:pt x="46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2731180" y="2672866"/>
              <a:ext cx="54714" cy="1190589"/>
            </a:xfrm>
            <a:custGeom>
              <a:avLst/>
              <a:gdLst/>
              <a:ahLst/>
              <a:cxnLst/>
              <a:rect l="l" t="t" r="r" b="b"/>
              <a:pathLst>
                <a:path w="460" h="10010" extrusionOk="0">
                  <a:moveTo>
                    <a:pt x="460" y="1"/>
                  </a:moveTo>
                  <a:lnTo>
                    <a:pt x="1" y="273"/>
                  </a:lnTo>
                  <a:lnTo>
                    <a:pt x="1" y="10009"/>
                  </a:lnTo>
                  <a:lnTo>
                    <a:pt x="460" y="9732"/>
                  </a:lnTo>
                  <a:lnTo>
                    <a:pt x="460"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996241" y="2355528"/>
              <a:ext cx="832360" cy="480042"/>
            </a:xfrm>
            <a:custGeom>
              <a:avLst/>
              <a:gdLst/>
              <a:ahLst/>
              <a:cxnLst/>
              <a:rect l="l" t="t" r="r" b="b"/>
              <a:pathLst>
                <a:path w="6998" h="4036" extrusionOk="0">
                  <a:moveTo>
                    <a:pt x="3486" y="0"/>
                  </a:moveTo>
                  <a:lnTo>
                    <a:pt x="0" y="2018"/>
                  </a:lnTo>
                  <a:lnTo>
                    <a:pt x="3486" y="4036"/>
                  </a:lnTo>
                  <a:lnTo>
                    <a:pt x="6997" y="2018"/>
                  </a:lnTo>
                  <a:lnTo>
                    <a:pt x="3486" y="0"/>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2341290" y="2685474"/>
              <a:ext cx="147013" cy="85399"/>
            </a:xfrm>
            <a:custGeom>
              <a:avLst/>
              <a:gdLst/>
              <a:ahLst/>
              <a:cxnLst/>
              <a:rect l="l" t="t" r="r" b="b"/>
              <a:pathLst>
                <a:path w="1236" h="718" extrusionOk="0">
                  <a:moveTo>
                    <a:pt x="605" y="1"/>
                  </a:moveTo>
                  <a:lnTo>
                    <a:pt x="0" y="359"/>
                  </a:lnTo>
                  <a:lnTo>
                    <a:pt x="605" y="717"/>
                  </a:lnTo>
                  <a:lnTo>
                    <a:pt x="1236" y="359"/>
                  </a:lnTo>
                  <a:lnTo>
                    <a:pt x="605" y="1"/>
                  </a:lnTo>
                  <a:close/>
                </a:path>
              </a:pathLst>
            </a:custGeom>
            <a:solidFill>
              <a:srgbClr val="AD9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2358655" y="2402867"/>
              <a:ext cx="109903" cy="62562"/>
            </a:xfrm>
            <a:custGeom>
              <a:avLst/>
              <a:gdLst/>
              <a:ahLst/>
              <a:cxnLst/>
              <a:rect l="l" t="t" r="r" b="b"/>
              <a:pathLst>
                <a:path w="924" h="526" extrusionOk="0">
                  <a:moveTo>
                    <a:pt x="459" y="1"/>
                  </a:moveTo>
                  <a:lnTo>
                    <a:pt x="0" y="253"/>
                  </a:lnTo>
                  <a:lnTo>
                    <a:pt x="459" y="526"/>
                  </a:lnTo>
                  <a:lnTo>
                    <a:pt x="923" y="253"/>
                  </a:lnTo>
                  <a:lnTo>
                    <a:pt x="459"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2358655" y="2432960"/>
              <a:ext cx="54714" cy="62444"/>
            </a:xfrm>
            <a:custGeom>
              <a:avLst/>
              <a:gdLst/>
              <a:ahLst/>
              <a:cxnLst/>
              <a:rect l="l" t="t" r="r" b="b"/>
              <a:pathLst>
                <a:path w="460" h="525" extrusionOk="0">
                  <a:moveTo>
                    <a:pt x="0" y="0"/>
                  </a:moveTo>
                  <a:lnTo>
                    <a:pt x="0" y="252"/>
                  </a:lnTo>
                  <a:lnTo>
                    <a:pt x="459" y="525"/>
                  </a:lnTo>
                  <a:lnTo>
                    <a:pt x="459" y="273"/>
                  </a:lnTo>
                  <a:lnTo>
                    <a:pt x="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413250" y="2432960"/>
              <a:ext cx="55308" cy="62444"/>
            </a:xfrm>
            <a:custGeom>
              <a:avLst/>
              <a:gdLst/>
              <a:ahLst/>
              <a:cxnLst/>
              <a:rect l="l" t="t" r="r" b="b"/>
              <a:pathLst>
                <a:path w="465" h="525" extrusionOk="0">
                  <a:moveTo>
                    <a:pt x="464" y="0"/>
                  </a:moveTo>
                  <a:lnTo>
                    <a:pt x="0" y="273"/>
                  </a:lnTo>
                  <a:lnTo>
                    <a:pt x="0" y="525"/>
                  </a:lnTo>
                  <a:lnTo>
                    <a:pt x="464" y="252"/>
                  </a:lnTo>
                  <a:lnTo>
                    <a:pt x="464"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283603" y="2445568"/>
              <a:ext cx="109903" cy="62444"/>
            </a:xfrm>
            <a:custGeom>
              <a:avLst/>
              <a:gdLst/>
              <a:ahLst/>
              <a:cxnLst/>
              <a:rect l="l" t="t" r="r" b="b"/>
              <a:pathLst>
                <a:path w="924" h="525" extrusionOk="0">
                  <a:moveTo>
                    <a:pt x="460" y="0"/>
                  </a:moveTo>
                  <a:lnTo>
                    <a:pt x="1" y="252"/>
                  </a:lnTo>
                  <a:lnTo>
                    <a:pt x="460" y="525"/>
                  </a:lnTo>
                  <a:lnTo>
                    <a:pt x="924" y="252"/>
                  </a:lnTo>
                  <a:lnTo>
                    <a:pt x="460"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283603" y="2475541"/>
              <a:ext cx="54714" cy="62444"/>
            </a:xfrm>
            <a:custGeom>
              <a:avLst/>
              <a:gdLst/>
              <a:ahLst/>
              <a:cxnLst/>
              <a:rect l="l" t="t" r="r" b="b"/>
              <a:pathLst>
                <a:path w="460" h="525" extrusionOk="0">
                  <a:moveTo>
                    <a:pt x="1" y="0"/>
                  </a:moveTo>
                  <a:lnTo>
                    <a:pt x="1" y="253"/>
                  </a:lnTo>
                  <a:lnTo>
                    <a:pt x="460" y="525"/>
                  </a:lnTo>
                  <a:lnTo>
                    <a:pt x="460" y="273"/>
                  </a:lnTo>
                  <a:lnTo>
                    <a:pt x="1"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2338198" y="2475541"/>
              <a:ext cx="55308" cy="62444"/>
            </a:xfrm>
            <a:custGeom>
              <a:avLst/>
              <a:gdLst/>
              <a:ahLst/>
              <a:cxnLst/>
              <a:rect l="l" t="t" r="r" b="b"/>
              <a:pathLst>
                <a:path w="465" h="525" extrusionOk="0">
                  <a:moveTo>
                    <a:pt x="465" y="0"/>
                  </a:moveTo>
                  <a:lnTo>
                    <a:pt x="1" y="273"/>
                  </a:lnTo>
                  <a:lnTo>
                    <a:pt x="1" y="525"/>
                  </a:lnTo>
                  <a:lnTo>
                    <a:pt x="465" y="253"/>
                  </a:lnTo>
                  <a:lnTo>
                    <a:pt x="465" y="0"/>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2208670" y="2488149"/>
              <a:ext cx="109903" cy="62444"/>
            </a:xfrm>
            <a:custGeom>
              <a:avLst/>
              <a:gdLst/>
              <a:ahLst/>
              <a:cxnLst/>
              <a:rect l="l" t="t" r="r" b="b"/>
              <a:pathLst>
                <a:path w="924" h="525" extrusionOk="0">
                  <a:moveTo>
                    <a:pt x="459" y="0"/>
                  </a:moveTo>
                  <a:lnTo>
                    <a:pt x="0" y="273"/>
                  </a:lnTo>
                  <a:lnTo>
                    <a:pt x="459" y="525"/>
                  </a:lnTo>
                  <a:lnTo>
                    <a:pt x="923" y="273"/>
                  </a:lnTo>
                  <a:lnTo>
                    <a:pt x="459" y="0"/>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2208670" y="2520501"/>
              <a:ext cx="54714" cy="60184"/>
            </a:xfrm>
            <a:custGeom>
              <a:avLst/>
              <a:gdLst/>
              <a:ahLst/>
              <a:cxnLst/>
              <a:rect l="l" t="t" r="r" b="b"/>
              <a:pathLst>
                <a:path w="460" h="506" extrusionOk="0">
                  <a:moveTo>
                    <a:pt x="0" y="1"/>
                  </a:moveTo>
                  <a:lnTo>
                    <a:pt x="0" y="233"/>
                  </a:lnTo>
                  <a:lnTo>
                    <a:pt x="459" y="505"/>
                  </a:lnTo>
                  <a:lnTo>
                    <a:pt x="459" y="253"/>
                  </a:lnTo>
                  <a:lnTo>
                    <a:pt x="0" y="1"/>
                  </a:lnTo>
                  <a:close/>
                </a:path>
              </a:pathLst>
            </a:custGeom>
            <a:solidFill>
              <a:srgbClr val="180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2263264" y="2520501"/>
              <a:ext cx="55308" cy="60184"/>
            </a:xfrm>
            <a:custGeom>
              <a:avLst/>
              <a:gdLst/>
              <a:ahLst/>
              <a:cxnLst/>
              <a:rect l="l" t="t" r="r" b="b"/>
              <a:pathLst>
                <a:path w="465" h="506" extrusionOk="0">
                  <a:moveTo>
                    <a:pt x="464" y="1"/>
                  </a:moveTo>
                  <a:lnTo>
                    <a:pt x="0" y="253"/>
                  </a:lnTo>
                  <a:lnTo>
                    <a:pt x="0" y="505"/>
                  </a:lnTo>
                  <a:lnTo>
                    <a:pt x="464" y="233"/>
                  </a:lnTo>
                  <a:lnTo>
                    <a:pt x="464" y="1"/>
                  </a:lnTo>
                  <a:close/>
                </a:path>
              </a:pathLst>
            </a:custGeom>
            <a:solidFill>
              <a:srgbClr val="150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996241" y="1604225"/>
              <a:ext cx="832360" cy="1232575"/>
            </a:xfrm>
            <a:custGeom>
              <a:avLst/>
              <a:gdLst/>
              <a:ahLst/>
              <a:cxnLst/>
              <a:rect l="l" t="t" r="r" b="b"/>
              <a:pathLst>
                <a:path w="6998" h="10363" extrusionOk="0">
                  <a:moveTo>
                    <a:pt x="3486" y="1"/>
                  </a:moveTo>
                  <a:lnTo>
                    <a:pt x="0" y="2039"/>
                  </a:lnTo>
                  <a:lnTo>
                    <a:pt x="0" y="8345"/>
                  </a:lnTo>
                  <a:lnTo>
                    <a:pt x="3486" y="10362"/>
                  </a:lnTo>
                  <a:lnTo>
                    <a:pt x="6997" y="8324"/>
                  </a:lnTo>
                  <a:lnTo>
                    <a:pt x="6997" y="2019"/>
                  </a:lnTo>
                  <a:lnTo>
                    <a:pt x="3486" y="1"/>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090574" y="3355714"/>
              <a:ext cx="414752" cy="1072363"/>
            </a:xfrm>
            <a:custGeom>
              <a:avLst/>
              <a:gdLst/>
              <a:ahLst/>
              <a:cxnLst/>
              <a:rect l="l" t="t" r="r" b="b"/>
              <a:pathLst>
                <a:path w="3487" h="9016" extrusionOk="0">
                  <a:moveTo>
                    <a:pt x="1" y="1"/>
                  </a:moveTo>
                  <a:lnTo>
                    <a:pt x="1" y="6977"/>
                  </a:lnTo>
                  <a:lnTo>
                    <a:pt x="3486" y="9015"/>
                  </a:lnTo>
                  <a:lnTo>
                    <a:pt x="3486" y="2018"/>
                  </a:lnTo>
                  <a:lnTo>
                    <a:pt x="1" y="1"/>
                  </a:lnTo>
                  <a:close/>
                </a:path>
              </a:pathLst>
            </a:custGeom>
            <a:gradFill>
              <a:gsLst>
                <a:gs pos="0">
                  <a:srgbClr val="B0A1FB"/>
                </a:gs>
                <a:gs pos="50000">
                  <a:srgbClr val="AD95E6"/>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090574" y="3388067"/>
              <a:ext cx="414752" cy="292355"/>
            </a:xfrm>
            <a:custGeom>
              <a:avLst/>
              <a:gdLst/>
              <a:ahLst/>
              <a:cxnLst/>
              <a:rect l="l" t="t" r="r" b="b"/>
              <a:pathLst>
                <a:path w="3487" h="2458" extrusionOk="0">
                  <a:moveTo>
                    <a:pt x="1" y="1"/>
                  </a:moveTo>
                  <a:lnTo>
                    <a:pt x="1" y="440"/>
                  </a:lnTo>
                  <a:lnTo>
                    <a:pt x="3486" y="2458"/>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090574" y="3505701"/>
              <a:ext cx="414752" cy="292355"/>
            </a:xfrm>
            <a:custGeom>
              <a:avLst/>
              <a:gdLst/>
              <a:ahLst/>
              <a:cxnLst/>
              <a:rect l="l" t="t" r="r" b="b"/>
              <a:pathLst>
                <a:path w="3487" h="2458" extrusionOk="0">
                  <a:moveTo>
                    <a:pt x="1" y="1"/>
                  </a:moveTo>
                  <a:lnTo>
                    <a:pt x="1" y="440"/>
                  </a:lnTo>
                  <a:lnTo>
                    <a:pt x="3486" y="2457"/>
                  </a:lnTo>
                  <a:lnTo>
                    <a:pt x="3486" y="2018"/>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1090574" y="3623335"/>
              <a:ext cx="414752" cy="292355"/>
            </a:xfrm>
            <a:custGeom>
              <a:avLst/>
              <a:gdLst/>
              <a:ahLst/>
              <a:cxnLst/>
              <a:rect l="l" t="t" r="r" b="b"/>
              <a:pathLst>
                <a:path w="3487" h="2458"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090574" y="3740374"/>
              <a:ext cx="414752" cy="292830"/>
            </a:xfrm>
            <a:custGeom>
              <a:avLst/>
              <a:gdLst/>
              <a:ahLst/>
              <a:cxnLst/>
              <a:rect l="l" t="t" r="r" b="b"/>
              <a:pathLst>
                <a:path w="3487" h="2462"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1090574" y="3857889"/>
              <a:ext cx="414752" cy="292949"/>
            </a:xfrm>
            <a:custGeom>
              <a:avLst/>
              <a:gdLst/>
              <a:ahLst/>
              <a:cxnLst/>
              <a:rect l="l" t="t" r="r" b="b"/>
              <a:pathLst>
                <a:path w="3487" h="2463" extrusionOk="0">
                  <a:moveTo>
                    <a:pt x="1" y="1"/>
                  </a:moveTo>
                  <a:lnTo>
                    <a:pt x="1" y="445"/>
                  </a:lnTo>
                  <a:lnTo>
                    <a:pt x="3486" y="2462"/>
                  </a:lnTo>
                  <a:lnTo>
                    <a:pt x="3486" y="2019"/>
                  </a:lnTo>
                  <a:lnTo>
                    <a:pt x="1" y="1"/>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1090574" y="3975523"/>
              <a:ext cx="414752" cy="292949"/>
            </a:xfrm>
            <a:custGeom>
              <a:avLst/>
              <a:gdLst/>
              <a:ahLst/>
              <a:cxnLst/>
              <a:rect l="l" t="t" r="r" b="b"/>
              <a:pathLst>
                <a:path w="3487" h="2463" extrusionOk="0">
                  <a:moveTo>
                    <a:pt x="1" y="0"/>
                  </a:moveTo>
                  <a:lnTo>
                    <a:pt x="1" y="444"/>
                  </a:lnTo>
                  <a:lnTo>
                    <a:pt x="3486" y="2462"/>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1090574" y="4093157"/>
              <a:ext cx="414752" cy="292236"/>
            </a:xfrm>
            <a:custGeom>
              <a:avLst/>
              <a:gdLst/>
              <a:ahLst/>
              <a:cxnLst/>
              <a:rect l="l" t="t" r="r" b="b"/>
              <a:pathLst>
                <a:path w="3487" h="2457" extrusionOk="0">
                  <a:moveTo>
                    <a:pt x="1" y="0"/>
                  </a:moveTo>
                  <a:lnTo>
                    <a:pt x="1" y="439"/>
                  </a:lnTo>
                  <a:lnTo>
                    <a:pt x="3486" y="2457"/>
                  </a:lnTo>
                  <a:lnTo>
                    <a:pt x="3486" y="2018"/>
                  </a:lnTo>
                  <a:lnTo>
                    <a:pt x="1" y="0"/>
                  </a:lnTo>
                  <a:close/>
                </a:path>
              </a:pathLst>
            </a:custGeom>
            <a:gradFill>
              <a:gsLst>
                <a:gs pos="0">
                  <a:srgbClr val="B0A1FB"/>
                </a:gs>
                <a:gs pos="50000">
                  <a:srgbClr val="4CEEFD"/>
                </a:gs>
                <a:gs pos="100000">
                  <a:srgbClr val="4CEEF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1505204" y="3450511"/>
              <a:ext cx="252634" cy="977568"/>
            </a:xfrm>
            <a:custGeom>
              <a:avLst/>
              <a:gdLst/>
              <a:ahLst/>
              <a:cxnLst/>
              <a:rect l="l" t="t" r="r" b="b"/>
              <a:pathLst>
                <a:path w="2124" h="8219" extrusionOk="0">
                  <a:moveTo>
                    <a:pt x="2124" y="1"/>
                  </a:moveTo>
                  <a:lnTo>
                    <a:pt x="0" y="1221"/>
                  </a:lnTo>
                  <a:lnTo>
                    <a:pt x="0" y="8218"/>
                  </a:lnTo>
                  <a:lnTo>
                    <a:pt x="2124" y="6977"/>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1505204" y="3482864"/>
              <a:ext cx="252634" cy="197559"/>
            </a:xfrm>
            <a:custGeom>
              <a:avLst/>
              <a:gdLst/>
              <a:ahLst/>
              <a:cxnLst/>
              <a:rect l="l" t="t" r="r" b="b"/>
              <a:pathLst>
                <a:path w="2124" h="1661" extrusionOk="0">
                  <a:moveTo>
                    <a:pt x="2124" y="1"/>
                  </a:moveTo>
                  <a:lnTo>
                    <a:pt x="0" y="1222"/>
                  </a:lnTo>
                  <a:lnTo>
                    <a:pt x="0" y="1661"/>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1505204" y="3600498"/>
              <a:ext cx="252634" cy="197559"/>
            </a:xfrm>
            <a:custGeom>
              <a:avLst/>
              <a:gdLst/>
              <a:ahLst/>
              <a:cxnLst/>
              <a:rect l="l" t="t" r="r" b="b"/>
              <a:pathLst>
                <a:path w="2124" h="1661" extrusionOk="0">
                  <a:moveTo>
                    <a:pt x="2124" y="1"/>
                  </a:moveTo>
                  <a:lnTo>
                    <a:pt x="0" y="1221"/>
                  </a:lnTo>
                  <a:lnTo>
                    <a:pt x="0" y="1660"/>
                  </a:lnTo>
                  <a:lnTo>
                    <a:pt x="2124" y="445"/>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1505204" y="3718132"/>
              <a:ext cx="252634" cy="197559"/>
            </a:xfrm>
            <a:custGeom>
              <a:avLst/>
              <a:gdLst/>
              <a:ahLst/>
              <a:cxnLst/>
              <a:rect l="l" t="t" r="r" b="b"/>
              <a:pathLst>
                <a:path w="2124" h="1661" extrusionOk="0">
                  <a:moveTo>
                    <a:pt x="2124" y="0"/>
                  </a:moveTo>
                  <a:lnTo>
                    <a:pt x="0" y="1221"/>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1505204" y="3835766"/>
              <a:ext cx="252634" cy="197440"/>
            </a:xfrm>
            <a:custGeom>
              <a:avLst/>
              <a:gdLst/>
              <a:ahLst/>
              <a:cxnLst/>
              <a:rect l="l" t="t" r="r" b="b"/>
              <a:pathLst>
                <a:path w="2124" h="1660" extrusionOk="0">
                  <a:moveTo>
                    <a:pt x="2124" y="0"/>
                  </a:moveTo>
                  <a:lnTo>
                    <a:pt x="0" y="1216"/>
                  </a:lnTo>
                  <a:lnTo>
                    <a:pt x="0" y="1660"/>
                  </a:lnTo>
                  <a:lnTo>
                    <a:pt x="2124" y="439"/>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1505204" y="3953281"/>
              <a:ext cx="252634" cy="197559"/>
            </a:xfrm>
            <a:custGeom>
              <a:avLst/>
              <a:gdLst/>
              <a:ahLst/>
              <a:cxnLst/>
              <a:rect l="l" t="t" r="r" b="b"/>
              <a:pathLst>
                <a:path w="2124" h="1661" extrusionOk="0">
                  <a:moveTo>
                    <a:pt x="2124" y="1"/>
                  </a:moveTo>
                  <a:lnTo>
                    <a:pt x="0" y="1217"/>
                  </a:lnTo>
                  <a:lnTo>
                    <a:pt x="0" y="1660"/>
                  </a:lnTo>
                  <a:lnTo>
                    <a:pt x="2124" y="440"/>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1505204" y="4070320"/>
              <a:ext cx="252634" cy="198154"/>
            </a:xfrm>
            <a:custGeom>
              <a:avLst/>
              <a:gdLst/>
              <a:ahLst/>
              <a:cxnLst/>
              <a:rect l="l" t="t" r="r" b="b"/>
              <a:pathLst>
                <a:path w="2124" h="1666" extrusionOk="0">
                  <a:moveTo>
                    <a:pt x="2124" y="1"/>
                  </a:moveTo>
                  <a:lnTo>
                    <a:pt x="0" y="1221"/>
                  </a:lnTo>
                  <a:lnTo>
                    <a:pt x="0" y="1665"/>
                  </a:lnTo>
                  <a:lnTo>
                    <a:pt x="2124" y="444"/>
                  </a:lnTo>
                  <a:lnTo>
                    <a:pt x="2124"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1505204" y="4187954"/>
              <a:ext cx="252634" cy="197440"/>
            </a:xfrm>
            <a:custGeom>
              <a:avLst/>
              <a:gdLst/>
              <a:ahLst/>
              <a:cxnLst/>
              <a:rect l="l" t="t" r="r" b="b"/>
              <a:pathLst>
                <a:path w="2124" h="1660" extrusionOk="0">
                  <a:moveTo>
                    <a:pt x="2124" y="0"/>
                  </a:moveTo>
                  <a:lnTo>
                    <a:pt x="0" y="1221"/>
                  </a:lnTo>
                  <a:lnTo>
                    <a:pt x="0" y="1660"/>
                  </a:lnTo>
                  <a:lnTo>
                    <a:pt x="2124" y="444"/>
                  </a:lnTo>
                  <a:lnTo>
                    <a:pt x="2124" y="0"/>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1090574" y="3210486"/>
              <a:ext cx="667267" cy="385366"/>
            </a:xfrm>
            <a:custGeom>
              <a:avLst/>
              <a:gdLst/>
              <a:ahLst/>
              <a:cxnLst/>
              <a:rect l="l" t="t" r="r" b="b"/>
              <a:pathLst>
                <a:path w="5610" h="3240" extrusionOk="0">
                  <a:moveTo>
                    <a:pt x="2119" y="1"/>
                  </a:moveTo>
                  <a:lnTo>
                    <a:pt x="1" y="1222"/>
                  </a:lnTo>
                  <a:lnTo>
                    <a:pt x="3486" y="3239"/>
                  </a:lnTo>
                  <a:lnTo>
                    <a:pt x="5610" y="2019"/>
                  </a:lnTo>
                  <a:lnTo>
                    <a:pt x="2119" y="1"/>
                  </a:lnTo>
                  <a:close/>
                </a:path>
              </a:pathLst>
            </a:custGeom>
            <a:gradFill>
              <a:gsLst>
                <a:gs pos="0">
                  <a:srgbClr val="8C74F9"/>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1175141" y="3308375"/>
              <a:ext cx="167590" cy="97293"/>
            </a:xfrm>
            <a:custGeom>
              <a:avLst/>
              <a:gdLst/>
              <a:ahLst/>
              <a:cxnLst/>
              <a:rect l="l" t="t" r="r" b="b"/>
              <a:pathLst>
                <a:path w="1409" h="818" extrusionOk="0">
                  <a:moveTo>
                    <a:pt x="717" y="0"/>
                  </a:moveTo>
                  <a:lnTo>
                    <a:pt x="1" y="419"/>
                  </a:lnTo>
                  <a:lnTo>
                    <a:pt x="717" y="817"/>
                  </a:lnTo>
                  <a:lnTo>
                    <a:pt x="1408" y="419"/>
                  </a:lnTo>
                  <a:lnTo>
                    <a:pt x="717" y="0"/>
                  </a:ln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472733" y="3405075"/>
              <a:ext cx="162713" cy="86232"/>
            </a:xfrm>
            <a:custGeom>
              <a:avLst/>
              <a:gdLst/>
              <a:ahLst/>
              <a:cxnLst/>
              <a:rect l="l" t="t" r="r" b="b"/>
              <a:pathLst>
                <a:path w="1368" h="725" extrusionOk="0">
                  <a:moveTo>
                    <a:pt x="687" y="0"/>
                  </a:moveTo>
                  <a:cubicBezTo>
                    <a:pt x="527" y="0"/>
                    <a:pt x="369" y="37"/>
                    <a:pt x="253" y="110"/>
                  </a:cubicBezTo>
                  <a:cubicBezTo>
                    <a:pt x="1" y="236"/>
                    <a:pt x="1" y="468"/>
                    <a:pt x="253" y="615"/>
                  </a:cubicBezTo>
                  <a:cubicBezTo>
                    <a:pt x="369" y="688"/>
                    <a:pt x="527" y="724"/>
                    <a:pt x="687" y="724"/>
                  </a:cubicBezTo>
                  <a:cubicBezTo>
                    <a:pt x="847" y="724"/>
                    <a:pt x="1010" y="688"/>
                    <a:pt x="1136" y="615"/>
                  </a:cubicBezTo>
                  <a:cubicBezTo>
                    <a:pt x="1368" y="468"/>
                    <a:pt x="1368" y="236"/>
                    <a:pt x="1136" y="110"/>
                  </a:cubicBezTo>
                  <a:cubicBezTo>
                    <a:pt x="1010" y="37"/>
                    <a:pt x="847" y="0"/>
                    <a:pt x="687" y="0"/>
                  </a:cubicBezTo>
                  <a:close/>
                </a:path>
              </a:pathLst>
            </a:custGeom>
            <a:gradFill>
              <a:gsLst>
                <a:gs pos="0">
                  <a:srgbClr val="1501A9"/>
                </a:gs>
                <a:gs pos="100000">
                  <a:srgbClr val="17163E"/>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1090574" y="2456923"/>
              <a:ext cx="667267" cy="1137066"/>
            </a:xfrm>
            <a:custGeom>
              <a:avLst/>
              <a:gdLst/>
              <a:ahLst/>
              <a:cxnLst/>
              <a:rect l="l" t="t" r="r" b="b"/>
              <a:pathLst>
                <a:path w="5610" h="9560" extrusionOk="0">
                  <a:moveTo>
                    <a:pt x="2119" y="0"/>
                  </a:moveTo>
                  <a:lnTo>
                    <a:pt x="1" y="1216"/>
                  </a:lnTo>
                  <a:lnTo>
                    <a:pt x="1" y="7542"/>
                  </a:lnTo>
                  <a:lnTo>
                    <a:pt x="3486" y="9559"/>
                  </a:lnTo>
                  <a:lnTo>
                    <a:pt x="5610" y="8344"/>
                  </a:lnTo>
                  <a:lnTo>
                    <a:pt x="5610" y="2018"/>
                  </a:lnTo>
                  <a:lnTo>
                    <a:pt x="2119" y="0"/>
                  </a:lnTo>
                  <a:close/>
                </a:path>
              </a:pathLst>
            </a:custGeom>
            <a:gradFill>
              <a:gsLst>
                <a:gs pos="0">
                  <a:srgbClr val="4CEEFD">
                    <a:alpha val="36160"/>
                  </a:srgbClr>
                </a:gs>
                <a:gs pos="34000">
                  <a:srgbClr val="4CEEFD">
                    <a:alpha val="37647"/>
                    <a:alpha val="36160"/>
                  </a:srgbClr>
                </a:gs>
                <a:gs pos="100000">
                  <a:srgbClr val="4CEEFD">
                    <a:alpha val="0"/>
                    <a:alpha val="3616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720000" y="529475"/>
            <a:ext cx="3935400" cy="5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Design Document</a:t>
            </a:r>
            <a:endParaRPr dirty="0"/>
          </a:p>
        </p:txBody>
      </p:sp>
      <p:sp>
        <p:nvSpPr>
          <p:cNvPr id="583" name="Google Shape;583;p40"/>
          <p:cNvSpPr txBox="1">
            <a:spLocks noGrp="1"/>
          </p:cNvSpPr>
          <p:nvPr>
            <p:ph type="subTitle" idx="1"/>
          </p:nvPr>
        </p:nvSpPr>
        <p:spPr>
          <a:xfrm>
            <a:off x="720000" y="1383300"/>
            <a:ext cx="4236600" cy="2376900"/>
          </a:xfrm>
          <a:prstGeom prst="rect">
            <a:avLst/>
          </a:prstGeom>
        </p:spPr>
        <p:txBody>
          <a:bodyPr spcFirstLastPara="1" wrap="square" lIns="91425" tIns="91425" rIns="91425" bIns="91425" anchor="t" anchorCtr="0">
            <a:noAutofit/>
          </a:bodyPr>
          <a:lstStyle/>
          <a:p>
            <a:pPr marL="0" marR="245595" lvl="0" indent="0">
              <a:buClr>
                <a:srgbClr val="5B595B"/>
              </a:buClr>
              <a:buSzPts val="1100"/>
              <a:buNone/>
            </a:pPr>
            <a:r>
              <a:rPr lang="en-US" dirty="0"/>
              <a:t>The database has 11 different entities with many other attributes that help us understand what data hotel stores to smoothen the day-to-day activities.</a:t>
            </a:r>
          </a:p>
          <a:p>
            <a:pPr marL="0" marR="245595" lvl="0" indent="0">
              <a:buClr>
                <a:srgbClr val="5B595B"/>
              </a:buClr>
              <a:buSzPts val="1100"/>
              <a:buNone/>
            </a:pPr>
            <a:endParaRPr lang="en-US" dirty="0"/>
          </a:p>
          <a:p>
            <a:pPr marL="0" marR="245595" lvl="0" indent="0">
              <a:buClr>
                <a:srgbClr val="5B595B"/>
              </a:buClr>
              <a:buSzPts val="1100"/>
              <a:buNone/>
            </a:pPr>
            <a:endParaRPr lang="en-US" dirty="0"/>
          </a:p>
          <a:p>
            <a:pPr marL="0" marR="245595" lvl="0" indent="0">
              <a:buClr>
                <a:srgbClr val="5B595B"/>
              </a:buClr>
              <a:buSzPts val="1100"/>
              <a:buNone/>
            </a:pPr>
            <a:r>
              <a:rPr lang="en-US" dirty="0"/>
              <a:t>The detailed explanation is given in the </a:t>
            </a:r>
            <a:r>
              <a:rPr lang="en-US" dirty="0">
                <a:solidFill>
                  <a:schemeClr val="accent6">
                    <a:lumMod val="50000"/>
                  </a:schemeClr>
                </a:solidFill>
                <a:hlinkClick r:id="rId3"/>
              </a:rPr>
              <a:t>link</a:t>
            </a:r>
            <a:endParaRPr dirty="0">
              <a:solidFill>
                <a:schemeClr val="accent6">
                  <a:lumMod val="50000"/>
                </a:schemeClr>
              </a:solidFill>
            </a:endParaRPr>
          </a:p>
        </p:txBody>
      </p:sp>
      <p:grpSp>
        <p:nvGrpSpPr>
          <p:cNvPr id="584" name="Google Shape;584;p40"/>
          <p:cNvGrpSpPr/>
          <p:nvPr/>
        </p:nvGrpSpPr>
        <p:grpSpPr>
          <a:xfrm>
            <a:off x="5052950" y="1003286"/>
            <a:ext cx="3371050" cy="3136925"/>
            <a:chOff x="5052950" y="1003286"/>
            <a:chExt cx="3371050" cy="3136925"/>
          </a:xfrm>
        </p:grpSpPr>
        <p:sp>
          <p:nvSpPr>
            <p:cNvPr id="585" name="Google Shape;585;p40"/>
            <p:cNvSpPr/>
            <p:nvPr/>
          </p:nvSpPr>
          <p:spPr>
            <a:xfrm>
              <a:off x="8080887" y="1431206"/>
              <a:ext cx="28102" cy="145221"/>
            </a:xfrm>
            <a:custGeom>
              <a:avLst/>
              <a:gdLst/>
              <a:ahLst/>
              <a:cxnLst/>
              <a:rect l="l" t="t" r="r" b="b"/>
              <a:pathLst>
                <a:path w="167" h="863" extrusionOk="0">
                  <a:moveTo>
                    <a:pt x="86" y="0"/>
                  </a:moveTo>
                  <a:cubicBezTo>
                    <a:pt x="41" y="0"/>
                    <a:pt x="0" y="41"/>
                    <a:pt x="0" y="86"/>
                  </a:cubicBezTo>
                  <a:lnTo>
                    <a:pt x="0" y="777"/>
                  </a:lnTo>
                  <a:cubicBezTo>
                    <a:pt x="0" y="822"/>
                    <a:pt x="41" y="863"/>
                    <a:pt x="86" y="863"/>
                  </a:cubicBezTo>
                  <a:cubicBezTo>
                    <a:pt x="127" y="863"/>
                    <a:pt x="167" y="822"/>
                    <a:pt x="167" y="777"/>
                  </a:cubicBezTo>
                  <a:lnTo>
                    <a:pt x="167" y="86"/>
                  </a:lnTo>
                  <a:cubicBezTo>
                    <a:pt x="167" y="41"/>
                    <a:pt x="127" y="0"/>
                    <a:pt x="8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8020644" y="1491448"/>
              <a:ext cx="145223" cy="28102"/>
            </a:xfrm>
            <a:custGeom>
              <a:avLst/>
              <a:gdLst/>
              <a:ahLst/>
              <a:cxnLst/>
              <a:rect l="l" t="t" r="r" b="b"/>
              <a:pathLst>
                <a:path w="863" h="167" extrusionOk="0">
                  <a:moveTo>
                    <a:pt x="86" y="0"/>
                  </a:moveTo>
                  <a:cubicBezTo>
                    <a:pt x="41" y="0"/>
                    <a:pt x="0" y="20"/>
                    <a:pt x="0" y="86"/>
                  </a:cubicBezTo>
                  <a:cubicBezTo>
                    <a:pt x="0" y="126"/>
                    <a:pt x="41" y="167"/>
                    <a:pt x="86" y="167"/>
                  </a:cubicBezTo>
                  <a:lnTo>
                    <a:pt x="777" y="167"/>
                  </a:lnTo>
                  <a:cubicBezTo>
                    <a:pt x="823" y="167"/>
                    <a:pt x="863" y="126"/>
                    <a:pt x="863" y="86"/>
                  </a:cubicBezTo>
                  <a:cubicBezTo>
                    <a:pt x="863" y="20"/>
                    <a:pt x="823" y="0"/>
                    <a:pt x="77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8260772" y="3012642"/>
              <a:ext cx="29112" cy="144380"/>
            </a:xfrm>
            <a:custGeom>
              <a:avLst/>
              <a:gdLst/>
              <a:ahLst/>
              <a:cxnLst/>
              <a:rect l="l" t="t" r="r" b="b"/>
              <a:pathLst>
                <a:path w="173" h="858" extrusionOk="0">
                  <a:moveTo>
                    <a:pt x="87" y="0"/>
                  </a:moveTo>
                  <a:cubicBezTo>
                    <a:pt x="46" y="0"/>
                    <a:pt x="1" y="40"/>
                    <a:pt x="1" y="81"/>
                  </a:cubicBezTo>
                  <a:lnTo>
                    <a:pt x="1" y="777"/>
                  </a:lnTo>
                  <a:cubicBezTo>
                    <a:pt x="1" y="817"/>
                    <a:pt x="46" y="858"/>
                    <a:pt x="87" y="858"/>
                  </a:cubicBezTo>
                  <a:cubicBezTo>
                    <a:pt x="152" y="858"/>
                    <a:pt x="172" y="817"/>
                    <a:pt x="172" y="777"/>
                  </a:cubicBezTo>
                  <a:lnTo>
                    <a:pt x="172" y="81"/>
                  </a:lnTo>
                  <a:cubicBezTo>
                    <a:pt x="172" y="40"/>
                    <a:pt x="152" y="0"/>
                    <a:pt x="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8204737" y="3072043"/>
              <a:ext cx="145392" cy="28943"/>
            </a:xfrm>
            <a:custGeom>
              <a:avLst/>
              <a:gdLst/>
              <a:ahLst/>
              <a:cxnLst/>
              <a:rect l="l" t="t" r="r" b="b"/>
              <a:pathLst>
                <a:path w="864" h="172" extrusionOk="0">
                  <a:moveTo>
                    <a:pt x="82" y="0"/>
                  </a:moveTo>
                  <a:cubicBezTo>
                    <a:pt x="41" y="0"/>
                    <a:pt x="1" y="46"/>
                    <a:pt x="1" y="86"/>
                  </a:cubicBezTo>
                  <a:cubicBezTo>
                    <a:pt x="1" y="126"/>
                    <a:pt x="41" y="172"/>
                    <a:pt x="82" y="172"/>
                  </a:cubicBezTo>
                  <a:lnTo>
                    <a:pt x="778" y="172"/>
                  </a:lnTo>
                  <a:cubicBezTo>
                    <a:pt x="818" y="172"/>
                    <a:pt x="864" y="126"/>
                    <a:pt x="864" y="86"/>
                  </a:cubicBezTo>
                  <a:cubicBezTo>
                    <a:pt x="864" y="46"/>
                    <a:pt x="818" y="0"/>
                    <a:pt x="77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5113192" y="2297816"/>
              <a:ext cx="28271" cy="145390"/>
            </a:xfrm>
            <a:custGeom>
              <a:avLst/>
              <a:gdLst/>
              <a:ahLst/>
              <a:cxnLst/>
              <a:rect l="l" t="t" r="r" b="b"/>
              <a:pathLst>
                <a:path w="168" h="864" extrusionOk="0">
                  <a:moveTo>
                    <a:pt x="87" y="1"/>
                  </a:moveTo>
                  <a:cubicBezTo>
                    <a:pt x="41" y="1"/>
                    <a:pt x="1" y="21"/>
                    <a:pt x="1" y="86"/>
                  </a:cubicBezTo>
                  <a:lnTo>
                    <a:pt x="1" y="777"/>
                  </a:lnTo>
                  <a:cubicBezTo>
                    <a:pt x="1" y="818"/>
                    <a:pt x="41" y="863"/>
                    <a:pt x="87" y="863"/>
                  </a:cubicBezTo>
                  <a:cubicBezTo>
                    <a:pt x="127" y="863"/>
                    <a:pt x="167" y="818"/>
                    <a:pt x="167" y="777"/>
                  </a:cubicBezTo>
                  <a:lnTo>
                    <a:pt x="167" y="86"/>
                  </a:lnTo>
                  <a:cubicBezTo>
                    <a:pt x="167" y="21"/>
                    <a:pt x="127" y="1"/>
                    <a:pt x="87"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5052950" y="2354692"/>
              <a:ext cx="145392" cy="28270"/>
            </a:xfrm>
            <a:custGeom>
              <a:avLst/>
              <a:gdLst/>
              <a:ahLst/>
              <a:cxnLst/>
              <a:rect l="l" t="t" r="r" b="b"/>
              <a:pathLst>
                <a:path w="864" h="168" extrusionOk="0">
                  <a:moveTo>
                    <a:pt x="87" y="1"/>
                  </a:moveTo>
                  <a:cubicBezTo>
                    <a:pt x="46" y="1"/>
                    <a:pt x="1" y="41"/>
                    <a:pt x="1" y="81"/>
                  </a:cubicBezTo>
                  <a:cubicBezTo>
                    <a:pt x="1" y="127"/>
                    <a:pt x="46" y="167"/>
                    <a:pt x="87" y="167"/>
                  </a:cubicBezTo>
                  <a:lnTo>
                    <a:pt x="778" y="167"/>
                  </a:lnTo>
                  <a:cubicBezTo>
                    <a:pt x="843" y="167"/>
                    <a:pt x="863" y="127"/>
                    <a:pt x="863" y="81"/>
                  </a:cubicBezTo>
                  <a:cubicBezTo>
                    <a:pt x="863" y="41"/>
                    <a:pt x="843" y="1"/>
                    <a:pt x="778"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5845861" y="1003286"/>
              <a:ext cx="28102" cy="120821"/>
            </a:xfrm>
            <a:custGeom>
              <a:avLst/>
              <a:gdLst/>
              <a:ahLst/>
              <a:cxnLst/>
              <a:rect l="l" t="t" r="r" b="b"/>
              <a:pathLst>
                <a:path w="167" h="718" extrusionOk="0">
                  <a:moveTo>
                    <a:pt x="81" y="1"/>
                  </a:moveTo>
                  <a:cubicBezTo>
                    <a:pt x="41" y="1"/>
                    <a:pt x="0" y="21"/>
                    <a:pt x="0" y="86"/>
                  </a:cubicBezTo>
                  <a:lnTo>
                    <a:pt x="0" y="631"/>
                  </a:lnTo>
                  <a:cubicBezTo>
                    <a:pt x="0" y="692"/>
                    <a:pt x="41" y="717"/>
                    <a:pt x="81" y="717"/>
                  </a:cubicBezTo>
                  <a:cubicBezTo>
                    <a:pt x="126" y="717"/>
                    <a:pt x="167" y="692"/>
                    <a:pt x="167" y="631"/>
                  </a:cubicBezTo>
                  <a:lnTo>
                    <a:pt x="167" y="86"/>
                  </a:lnTo>
                  <a:cubicBezTo>
                    <a:pt x="167" y="21"/>
                    <a:pt x="126" y="1"/>
                    <a:pt x="81"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5795715" y="1049225"/>
              <a:ext cx="124189" cy="28102"/>
            </a:xfrm>
            <a:custGeom>
              <a:avLst/>
              <a:gdLst/>
              <a:ahLst/>
              <a:cxnLst/>
              <a:rect l="l" t="t" r="r" b="b"/>
              <a:pathLst>
                <a:path w="738" h="167" extrusionOk="0">
                  <a:moveTo>
                    <a:pt x="86" y="0"/>
                  </a:moveTo>
                  <a:cubicBezTo>
                    <a:pt x="46" y="0"/>
                    <a:pt x="1" y="41"/>
                    <a:pt x="1" y="86"/>
                  </a:cubicBezTo>
                  <a:cubicBezTo>
                    <a:pt x="1" y="126"/>
                    <a:pt x="46" y="167"/>
                    <a:pt x="86" y="167"/>
                  </a:cubicBezTo>
                  <a:lnTo>
                    <a:pt x="651" y="167"/>
                  </a:lnTo>
                  <a:cubicBezTo>
                    <a:pt x="697" y="167"/>
                    <a:pt x="737" y="126"/>
                    <a:pt x="737" y="86"/>
                  </a:cubicBezTo>
                  <a:cubicBezTo>
                    <a:pt x="737" y="41"/>
                    <a:pt x="697" y="0"/>
                    <a:pt x="65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5746579" y="2064420"/>
              <a:ext cx="39209" cy="39208"/>
            </a:xfrm>
            <a:custGeom>
              <a:avLst/>
              <a:gdLst/>
              <a:ahLst/>
              <a:cxnLst/>
              <a:rect l="l" t="t" r="r" b="b"/>
              <a:pathLst>
                <a:path w="233" h="233" extrusionOk="0">
                  <a:moveTo>
                    <a:pt x="126" y="0"/>
                  </a:moveTo>
                  <a:cubicBezTo>
                    <a:pt x="61" y="0"/>
                    <a:pt x="0" y="41"/>
                    <a:pt x="0" y="106"/>
                  </a:cubicBezTo>
                  <a:cubicBezTo>
                    <a:pt x="0" y="167"/>
                    <a:pt x="61" y="232"/>
                    <a:pt x="126" y="232"/>
                  </a:cubicBezTo>
                  <a:cubicBezTo>
                    <a:pt x="187" y="232"/>
                    <a:pt x="232" y="167"/>
                    <a:pt x="232" y="106"/>
                  </a:cubicBezTo>
                  <a:cubicBezTo>
                    <a:pt x="232" y="41"/>
                    <a:pt x="187" y="0"/>
                    <a:pt x="126"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8201371" y="2524480"/>
              <a:ext cx="38367" cy="38367"/>
            </a:xfrm>
            <a:custGeom>
              <a:avLst/>
              <a:gdLst/>
              <a:ahLst/>
              <a:cxnLst/>
              <a:rect l="l" t="t" r="r" b="b"/>
              <a:pathLst>
                <a:path w="228" h="228" extrusionOk="0">
                  <a:moveTo>
                    <a:pt x="102" y="0"/>
                  </a:moveTo>
                  <a:cubicBezTo>
                    <a:pt x="41" y="0"/>
                    <a:pt x="1" y="61"/>
                    <a:pt x="1" y="127"/>
                  </a:cubicBezTo>
                  <a:cubicBezTo>
                    <a:pt x="1" y="187"/>
                    <a:pt x="41" y="227"/>
                    <a:pt x="102" y="227"/>
                  </a:cubicBezTo>
                  <a:cubicBezTo>
                    <a:pt x="187" y="227"/>
                    <a:pt x="228" y="187"/>
                    <a:pt x="228" y="127"/>
                  </a:cubicBezTo>
                  <a:cubicBezTo>
                    <a:pt x="228" y="61"/>
                    <a:pt x="187" y="0"/>
                    <a:pt x="102"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7790613" y="1094995"/>
              <a:ext cx="39209" cy="39208"/>
            </a:xfrm>
            <a:custGeom>
              <a:avLst/>
              <a:gdLst/>
              <a:ahLst/>
              <a:cxnLst/>
              <a:rect l="l" t="t" r="r" b="b"/>
              <a:pathLst>
                <a:path w="233" h="233" extrusionOk="0">
                  <a:moveTo>
                    <a:pt x="106" y="1"/>
                  </a:moveTo>
                  <a:cubicBezTo>
                    <a:pt x="46" y="1"/>
                    <a:pt x="0" y="66"/>
                    <a:pt x="0" y="127"/>
                  </a:cubicBezTo>
                  <a:cubicBezTo>
                    <a:pt x="0" y="192"/>
                    <a:pt x="46" y="233"/>
                    <a:pt x="106" y="233"/>
                  </a:cubicBezTo>
                  <a:cubicBezTo>
                    <a:pt x="192" y="233"/>
                    <a:pt x="232" y="192"/>
                    <a:pt x="232" y="127"/>
                  </a:cubicBezTo>
                  <a:cubicBezTo>
                    <a:pt x="232" y="66"/>
                    <a:pt x="192" y="1"/>
                    <a:pt x="106" y="1"/>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7946772" y="2100094"/>
              <a:ext cx="38367" cy="38367"/>
            </a:xfrm>
            <a:custGeom>
              <a:avLst/>
              <a:gdLst/>
              <a:ahLst/>
              <a:cxnLst/>
              <a:rect l="l" t="t" r="r" b="b"/>
              <a:pathLst>
                <a:path w="228" h="228" extrusionOk="0">
                  <a:moveTo>
                    <a:pt x="101" y="0"/>
                  </a:moveTo>
                  <a:cubicBezTo>
                    <a:pt x="41" y="0"/>
                    <a:pt x="0" y="61"/>
                    <a:pt x="0" y="126"/>
                  </a:cubicBezTo>
                  <a:cubicBezTo>
                    <a:pt x="0" y="187"/>
                    <a:pt x="41" y="227"/>
                    <a:pt x="101" y="227"/>
                  </a:cubicBezTo>
                  <a:cubicBezTo>
                    <a:pt x="187" y="227"/>
                    <a:pt x="227" y="187"/>
                    <a:pt x="227" y="126"/>
                  </a:cubicBezTo>
                  <a:cubicBezTo>
                    <a:pt x="227" y="61"/>
                    <a:pt x="187" y="0"/>
                    <a:pt x="101"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5279616" y="3097452"/>
              <a:ext cx="39209" cy="38367"/>
            </a:xfrm>
            <a:custGeom>
              <a:avLst/>
              <a:gdLst/>
              <a:ahLst/>
              <a:cxnLst/>
              <a:rect l="l" t="t" r="r" b="b"/>
              <a:pathLst>
                <a:path w="233" h="228" extrusionOk="0">
                  <a:moveTo>
                    <a:pt x="127" y="0"/>
                  </a:moveTo>
                  <a:cubicBezTo>
                    <a:pt x="61" y="0"/>
                    <a:pt x="1" y="41"/>
                    <a:pt x="1" y="101"/>
                  </a:cubicBezTo>
                  <a:cubicBezTo>
                    <a:pt x="1" y="167"/>
                    <a:pt x="61" y="227"/>
                    <a:pt x="127" y="227"/>
                  </a:cubicBezTo>
                  <a:cubicBezTo>
                    <a:pt x="187" y="227"/>
                    <a:pt x="233" y="167"/>
                    <a:pt x="233" y="101"/>
                  </a:cubicBezTo>
                  <a:cubicBezTo>
                    <a:pt x="233" y="41"/>
                    <a:pt x="187" y="0"/>
                    <a:pt x="12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8356689" y="1986341"/>
              <a:ext cx="67311" cy="67142"/>
            </a:xfrm>
            <a:custGeom>
              <a:avLst/>
              <a:gdLst/>
              <a:ahLst/>
              <a:cxnLst/>
              <a:rect l="l" t="t" r="r" b="b"/>
              <a:pathLst>
                <a:path w="400" h="399" extrusionOk="0">
                  <a:moveTo>
                    <a:pt x="188" y="0"/>
                  </a:moveTo>
                  <a:cubicBezTo>
                    <a:pt x="87" y="0"/>
                    <a:pt x="1" y="86"/>
                    <a:pt x="1" y="192"/>
                  </a:cubicBezTo>
                  <a:cubicBezTo>
                    <a:pt x="1" y="318"/>
                    <a:pt x="87" y="399"/>
                    <a:pt x="188" y="399"/>
                  </a:cubicBezTo>
                  <a:cubicBezTo>
                    <a:pt x="314" y="399"/>
                    <a:pt x="399" y="318"/>
                    <a:pt x="399" y="192"/>
                  </a:cubicBezTo>
                  <a:cubicBezTo>
                    <a:pt x="399" y="86"/>
                    <a:pt x="314" y="0"/>
                    <a:pt x="188"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5315290" y="1561955"/>
              <a:ext cx="67311" cy="67142"/>
            </a:xfrm>
            <a:custGeom>
              <a:avLst/>
              <a:gdLst/>
              <a:ahLst/>
              <a:cxnLst/>
              <a:rect l="l" t="t" r="r" b="b"/>
              <a:pathLst>
                <a:path w="400" h="399" extrusionOk="0">
                  <a:moveTo>
                    <a:pt x="187" y="0"/>
                  </a:moveTo>
                  <a:cubicBezTo>
                    <a:pt x="81" y="0"/>
                    <a:pt x="1" y="86"/>
                    <a:pt x="1" y="192"/>
                  </a:cubicBezTo>
                  <a:cubicBezTo>
                    <a:pt x="1" y="318"/>
                    <a:pt x="81" y="399"/>
                    <a:pt x="187" y="399"/>
                  </a:cubicBezTo>
                  <a:cubicBezTo>
                    <a:pt x="313" y="399"/>
                    <a:pt x="399" y="318"/>
                    <a:pt x="399" y="192"/>
                  </a:cubicBezTo>
                  <a:cubicBezTo>
                    <a:pt x="399" y="86"/>
                    <a:pt x="313" y="0"/>
                    <a:pt x="187" y="0"/>
                  </a:cubicBezTo>
                  <a:close/>
                </a:path>
              </a:pathLst>
            </a:custGeom>
            <a:solidFill>
              <a:srgbClr val="00F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rot="10800000">
              <a:off x="6711803" y="3174818"/>
              <a:ext cx="168" cy="933926"/>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rot="10800000">
              <a:off x="6704904" y="3174818"/>
              <a:ext cx="14640" cy="933926"/>
            </a:xfrm>
            <a:custGeom>
              <a:avLst/>
              <a:gdLst/>
              <a:ahLst/>
              <a:cxnLst/>
              <a:rect l="l" t="t" r="r" b="b"/>
              <a:pathLst>
                <a:path w="87" h="5550" extrusionOk="0">
                  <a:moveTo>
                    <a:pt x="0" y="0"/>
                  </a:moveTo>
                  <a:lnTo>
                    <a:pt x="0" y="5549"/>
                  </a:lnTo>
                  <a:lnTo>
                    <a:pt x="86" y="5549"/>
                  </a:lnTo>
                  <a:lnTo>
                    <a:pt x="8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rot="10800000">
              <a:off x="6581054" y="3156981"/>
              <a:ext cx="168" cy="933926"/>
            </a:xfrm>
            <a:custGeom>
              <a:avLst/>
              <a:gdLst/>
              <a:ahLst/>
              <a:cxnLst/>
              <a:rect l="l" t="t" r="r" b="b"/>
              <a:pathLst>
                <a:path w="1" h="5550" extrusionOk="0">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rot="10800000">
              <a:off x="6570788" y="3156981"/>
              <a:ext cx="18006" cy="933926"/>
            </a:xfrm>
            <a:custGeom>
              <a:avLst/>
              <a:gdLst/>
              <a:ahLst/>
              <a:cxnLst/>
              <a:rect l="l" t="t" r="r" b="b"/>
              <a:pathLst>
                <a:path w="107" h="5550" extrusionOk="0">
                  <a:moveTo>
                    <a:pt x="0" y="0"/>
                  </a:moveTo>
                  <a:lnTo>
                    <a:pt x="0" y="5549"/>
                  </a:lnTo>
                  <a:lnTo>
                    <a:pt x="106" y="5549"/>
                  </a:lnTo>
                  <a:lnTo>
                    <a:pt x="10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rot="10800000">
              <a:off x="6828922" y="3206285"/>
              <a:ext cx="168" cy="933926"/>
            </a:xfrm>
            <a:custGeom>
              <a:avLst/>
              <a:gdLst/>
              <a:ahLst/>
              <a:cxnLst/>
              <a:rect l="l" t="t" r="r" b="b"/>
              <a:pathLst>
                <a:path w="1" h="5550" extrusionOk="0">
                  <a:moveTo>
                    <a:pt x="1" y="1"/>
                  </a:moveTo>
                  <a:lnTo>
                    <a:pt x="1" y="555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rot="10800000">
              <a:off x="6822023" y="3206285"/>
              <a:ext cx="13799" cy="933926"/>
            </a:xfrm>
            <a:custGeom>
              <a:avLst/>
              <a:gdLst/>
              <a:ahLst/>
              <a:cxnLst/>
              <a:rect l="l" t="t" r="r" b="b"/>
              <a:pathLst>
                <a:path w="82" h="5550" extrusionOk="0">
                  <a:moveTo>
                    <a:pt x="0" y="1"/>
                  </a:moveTo>
                  <a:lnTo>
                    <a:pt x="0" y="5550"/>
                  </a:lnTo>
                  <a:lnTo>
                    <a:pt x="81" y="5550"/>
                  </a:lnTo>
                  <a:lnTo>
                    <a:pt x="81" y="1"/>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6278754" y="1912065"/>
              <a:ext cx="870163" cy="336382"/>
            </a:xfrm>
            <a:custGeom>
              <a:avLst/>
              <a:gdLst/>
              <a:ahLst/>
              <a:cxnLst/>
              <a:rect l="l" t="t" r="r" b="b"/>
              <a:pathLst>
                <a:path w="5171" h="1999" extrusionOk="0">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6731076" y="2163298"/>
              <a:ext cx="817660" cy="385686"/>
            </a:xfrm>
            <a:custGeom>
              <a:avLst/>
              <a:gdLst/>
              <a:ahLst/>
              <a:cxnLst/>
              <a:rect l="l" t="t" r="r" b="b"/>
              <a:pathLst>
                <a:path w="4859" h="2292" extrusionOk="0">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7046087" y="2496143"/>
              <a:ext cx="707270" cy="679158"/>
            </a:xfrm>
            <a:custGeom>
              <a:avLst/>
              <a:gdLst/>
              <a:ahLst/>
              <a:cxnLst/>
              <a:rect l="l" t="t" r="r" b="b"/>
              <a:pathLst>
                <a:path w="4203" h="4036" extrusionOk="0">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5723626" y="1958653"/>
              <a:ext cx="1533393" cy="1216666"/>
            </a:xfrm>
            <a:custGeom>
              <a:avLst/>
              <a:gdLst/>
              <a:ahLst/>
              <a:cxnLst/>
              <a:rect l="l" t="t" r="r" b="b"/>
              <a:pathLst>
                <a:path w="9061" h="7189" extrusionOk="0">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2"/>
          <p:cNvSpPr txBox="1">
            <a:spLocks noGrp="1"/>
          </p:cNvSpPr>
          <p:nvPr>
            <p:ph type="title"/>
          </p:nvPr>
        </p:nvSpPr>
        <p:spPr>
          <a:xfrm>
            <a:off x="1865148" y="116529"/>
            <a:ext cx="52326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E-R Diagram.</a:t>
            </a:r>
            <a:endParaRPr dirty="0"/>
          </a:p>
        </p:txBody>
      </p:sp>
      <p:pic>
        <p:nvPicPr>
          <p:cNvPr id="7" name="Picture 6" descr="Diagram&#10;&#10;Description automatically generated">
            <a:extLst>
              <a:ext uri="{FF2B5EF4-FFF2-40B4-BE49-F238E27FC236}">
                <a16:creationId xmlns:a16="http://schemas.microsoft.com/office/drawing/2014/main" id="{D8707019-7445-F142-B374-20CA518499D2}"/>
              </a:ext>
            </a:extLst>
          </p:cNvPr>
          <p:cNvPicPr>
            <a:picLocks noChangeAspect="1"/>
          </p:cNvPicPr>
          <p:nvPr/>
        </p:nvPicPr>
        <p:blipFill>
          <a:blip r:embed="rId3"/>
          <a:stretch>
            <a:fillRect/>
          </a:stretch>
        </p:blipFill>
        <p:spPr>
          <a:xfrm>
            <a:off x="2875248" y="657739"/>
            <a:ext cx="3212399" cy="41393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1" name="Google Shape;921;p44"/>
          <p:cNvSpPr txBox="1">
            <a:spLocks noGrp="1"/>
          </p:cNvSpPr>
          <p:nvPr>
            <p:ph type="title"/>
          </p:nvPr>
        </p:nvSpPr>
        <p:spPr>
          <a:xfrm>
            <a:off x="2604300" y="759371"/>
            <a:ext cx="3935400" cy="477600"/>
          </a:xfrm>
          <a:prstGeom prst="rect">
            <a:avLst/>
          </a:prstGeom>
        </p:spPr>
        <p:txBody>
          <a:bodyPr spcFirstLastPara="1" wrap="square" lIns="91425" tIns="91425" rIns="91425" bIns="91425" anchor="ctr" anchorCtr="0">
            <a:noAutofit/>
          </a:bodyPr>
          <a:lstStyle/>
          <a:p>
            <a:r>
              <a:rPr lang="en-US" dirty="0"/>
              <a:t>DDL STATEMENTS</a:t>
            </a:r>
            <a:endParaRPr dirty="0"/>
          </a:p>
        </p:txBody>
      </p:sp>
      <p:sp>
        <p:nvSpPr>
          <p:cNvPr id="930" name="Google Shape;930;p44"/>
          <p:cNvSpPr/>
          <p:nvPr/>
        </p:nvSpPr>
        <p:spPr>
          <a:xfrm>
            <a:off x="1142675" y="3668586"/>
            <a:ext cx="22242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rgbClr val="000000"/>
              </a:buClr>
              <a:buSzPts val="1100"/>
              <a:buFont typeface="Arial"/>
              <a:buNone/>
            </a:pPr>
            <a:endParaRPr dirty="0">
              <a:solidFill>
                <a:schemeClr val="lt1"/>
              </a:solidFill>
              <a:latin typeface="Roboto"/>
              <a:ea typeface="Roboto"/>
              <a:cs typeface="Roboto"/>
              <a:sym typeface="Roboto"/>
            </a:endParaRPr>
          </a:p>
        </p:txBody>
      </p:sp>
      <p:sp>
        <p:nvSpPr>
          <p:cNvPr id="931" name="Google Shape;931;p44"/>
          <p:cNvSpPr/>
          <p:nvPr/>
        </p:nvSpPr>
        <p:spPr>
          <a:xfrm>
            <a:off x="1142668" y="2712262"/>
            <a:ext cx="2224200" cy="501900"/>
          </a:xfrm>
          <a:prstGeom prst="rect">
            <a:avLst/>
          </a:prstGeom>
          <a:noFill/>
          <a:ln>
            <a:noFill/>
          </a:ln>
        </p:spPr>
        <p:txBody>
          <a:bodyPr spcFirstLastPara="1" wrap="square" lIns="274300" tIns="91425" rIns="274300" bIns="91425" anchor="t" anchorCtr="0">
            <a:noAutofit/>
          </a:bodyPr>
          <a:lstStyle/>
          <a:p>
            <a:pPr marL="0" marR="0" lvl="0" indent="0" algn="l" rtl="0">
              <a:spcBef>
                <a:spcPts val="0"/>
              </a:spcBef>
              <a:spcAft>
                <a:spcPts val="0"/>
              </a:spcAft>
              <a:buClr>
                <a:schemeClr val="dk1"/>
              </a:buClr>
              <a:buSzPts val="1100"/>
              <a:buFont typeface="Arial"/>
              <a:buNone/>
            </a:pPr>
            <a:endParaRPr dirty="0">
              <a:solidFill>
                <a:schemeClr val="lt1"/>
              </a:solidFill>
              <a:latin typeface="Roboto"/>
              <a:ea typeface="Roboto"/>
              <a:cs typeface="Roboto"/>
              <a:sym typeface="Roboto"/>
            </a:endParaRPr>
          </a:p>
        </p:txBody>
      </p:sp>
      <p:sp>
        <p:nvSpPr>
          <p:cNvPr id="933" name="Google Shape;933;p44"/>
          <p:cNvSpPr txBox="1"/>
          <p:nvPr/>
        </p:nvSpPr>
        <p:spPr>
          <a:xfrm>
            <a:off x="1142668" y="2319713"/>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Teko"/>
              <a:ea typeface="Teko"/>
              <a:cs typeface="Teko"/>
              <a:sym typeface="Teko"/>
            </a:endParaRPr>
          </a:p>
        </p:txBody>
      </p:sp>
      <p:sp>
        <p:nvSpPr>
          <p:cNvPr id="934" name="Google Shape;934;p44"/>
          <p:cNvSpPr txBox="1"/>
          <p:nvPr/>
        </p:nvSpPr>
        <p:spPr>
          <a:xfrm>
            <a:off x="1142675" y="3276025"/>
            <a:ext cx="19209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lt1"/>
              </a:solidFill>
              <a:latin typeface="Teko"/>
              <a:ea typeface="Teko"/>
              <a:cs typeface="Teko"/>
              <a:sym typeface="Teko"/>
            </a:endParaRPr>
          </a:p>
        </p:txBody>
      </p:sp>
      <p:sp>
        <p:nvSpPr>
          <p:cNvPr id="2" name="TextBox 1">
            <a:extLst>
              <a:ext uri="{FF2B5EF4-FFF2-40B4-BE49-F238E27FC236}">
                <a16:creationId xmlns:a16="http://schemas.microsoft.com/office/drawing/2014/main" id="{22B95DF1-8A00-054F-990D-6F948A564977}"/>
              </a:ext>
            </a:extLst>
          </p:cNvPr>
          <p:cNvSpPr txBox="1"/>
          <p:nvPr/>
        </p:nvSpPr>
        <p:spPr>
          <a:xfrm>
            <a:off x="787179" y="1855216"/>
            <a:ext cx="7744571" cy="2708434"/>
          </a:xfrm>
          <a:prstGeom prst="rect">
            <a:avLst/>
          </a:prstGeom>
          <a:noFill/>
        </p:spPr>
        <p:txBody>
          <a:bodyPr wrap="square" rtlCol="0">
            <a:spAutoFit/>
          </a:bodyPr>
          <a:lstStyle/>
          <a:p>
            <a:r>
              <a:rPr lang="en-US" sz="1600" dirty="0">
                <a:solidFill>
                  <a:schemeClr val="bg1"/>
                </a:solidFill>
              </a:rPr>
              <a:t>We have created the database named project and created different tables like Hotel, Guest, </a:t>
            </a:r>
            <a:r>
              <a:rPr lang="en-US" sz="1600" dirty="0" err="1">
                <a:solidFill>
                  <a:schemeClr val="bg1"/>
                </a:solidFill>
              </a:rPr>
              <a:t>Room_Type</a:t>
            </a:r>
            <a:r>
              <a:rPr lang="en-US" sz="1600" dirty="0">
                <a:solidFill>
                  <a:schemeClr val="bg1"/>
                </a:solidFill>
              </a:rPr>
              <a:t>, Rooms, Hotel Services, Reservation (which has a computed column based on a function which calculates number of days stayed using the check in and checkout dates), Cancelation, </a:t>
            </a:r>
            <a:r>
              <a:rPr lang="en-US" sz="1600" dirty="0" err="1">
                <a:solidFill>
                  <a:schemeClr val="bg1"/>
                </a:solidFill>
              </a:rPr>
              <a:t>Rooms_Booked</a:t>
            </a:r>
            <a:r>
              <a:rPr lang="en-US" sz="1600" dirty="0">
                <a:solidFill>
                  <a:schemeClr val="bg1"/>
                </a:solidFill>
              </a:rPr>
              <a:t>, </a:t>
            </a:r>
            <a:r>
              <a:rPr lang="en-US" sz="1600" dirty="0" err="1">
                <a:solidFill>
                  <a:schemeClr val="bg1"/>
                </a:solidFill>
              </a:rPr>
              <a:t>Hotel_Services_Used</a:t>
            </a:r>
            <a:r>
              <a:rPr lang="en-US" sz="1600" dirty="0">
                <a:solidFill>
                  <a:schemeClr val="bg1"/>
                </a:solidFill>
              </a:rPr>
              <a:t>, Invoice, Payments. These tables has many different attributes as per hotel’s requirement.</a:t>
            </a:r>
          </a:p>
          <a:p>
            <a:endParaRPr lang="en-US" sz="1600" dirty="0">
              <a:solidFill>
                <a:schemeClr val="bg1"/>
              </a:solidFill>
            </a:endParaRPr>
          </a:p>
          <a:p>
            <a:endParaRPr lang="en-US" sz="1600" dirty="0">
              <a:solidFill>
                <a:schemeClr val="bg1"/>
              </a:solidFill>
            </a:endParaRPr>
          </a:p>
          <a:p>
            <a:endParaRPr lang="en-US" dirty="0">
              <a:solidFill>
                <a:schemeClr val="bg1"/>
              </a:solidFill>
            </a:endParaRPr>
          </a:p>
          <a:p>
            <a:r>
              <a:rPr lang="en-US" dirty="0">
                <a:solidFill>
                  <a:schemeClr val="accent6">
                    <a:lumMod val="50000"/>
                  </a:schemeClr>
                </a:solidFill>
                <a:hlinkClick r:id="rId3"/>
              </a:rPr>
              <a:t>Link</a:t>
            </a:r>
            <a:endParaRPr lang="en-US" dirty="0">
              <a:solidFill>
                <a:schemeClr val="accent6">
                  <a:lumMod val="50000"/>
                </a:schemeClr>
              </a:solidFill>
            </a:endParaRPr>
          </a:p>
          <a:p>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5"/>
          <p:cNvSpPr txBox="1">
            <a:spLocks noGrp="1"/>
          </p:cNvSpPr>
          <p:nvPr>
            <p:ph type="title"/>
          </p:nvPr>
        </p:nvSpPr>
        <p:spPr>
          <a:xfrm>
            <a:off x="4037398" y="320842"/>
            <a:ext cx="1069203" cy="3982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DDLs</a:t>
            </a:r>
            <a:endParaRPr dirty="0"/>
          </a:p>
        </p:txBody>
      </p:sp>
      <p:pic>
        <p:nvPicPr>
          <p:cNvPr id="2050" name="Picture 2">
            <a:extLst>
              <a:ext uri="{FF2B5EF4-FFF2-40B4-BE49-F238E27FC236}">
                <a16:creationId xmlns:a16="http://schemas.microsoft.com/office/drawing/2014/main" id="{B1EBC05C-7D30-BB40-B240-61E22606B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01" y="909928"/>
            <a:ext cx="2447496" cy="3536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9C19E16-17CE-FE44-A347-8CEE0CFA9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878" y="909928"/>
            <a:ext cx="4559852" cy="3536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4EAA-7B79-DC49-B95D-19CD4AEEF706}"/>
              </a:ext>
            </a:extLst>
          </p:cNvPr>
          <p:cNvSpPr>
            <a:spLocks noGrp="1"/>
          </p:cNvSpPr>
          <p:nvPr>
            <p:ph type="title"/>
          </p:nvPr>
        </p:nvSpPr>
        <p:spPr>
          <a:xfrm>
            <a:off x="4136790" y="333266"/>
            <a:ext cx="870420" cy="350546"/>
          </a:xfrm>
        </p:spPr>
        <p:txBody>
          <a:bodyPr/>
          <a:lstStyle/>
          <a:p>
            <a:r>
              <a:rPr lang="en-US" dirty="0"/>
              <a:t>DDLs</a:t>
            </a:r>
          </a:p>
        </p:txBody>
      </p:sp>
      <p:pic>
        <p:nvPicPr>
          <p:cNvPr id="3074" name="Picture 2">
            <a:extLst>
              <a:ext uri="{FF2B5EF4-FFF2-40B4-BE49-F238E27FC236}">
                <a16:creationId xmlns:a16="http://schemas.microsoft.com/office/drawing/2014/main" id="{89EAFF65-E404-2C49-9B97-24730ABA6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45" y="830351"/>
            <a:ext cx="4154310" cy="397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09609"/>
      </p:ext>
    </p:extLst>
  </p:cSld>
  <p:clrMapOvr>
    <a:masterClrMapping/>
  </p:clrMapOvr>
</p:sld>
</file>

<file path=ppt/theme/theme1.xml><?xml version="1.0" encoding="utf-8"?>
<a:theme xmlns:a="http://schemas.openxmlformats.org/drawingml/2006/main" name="Data Center Company Profile by Slidesgo">
  <a:themeElements>
    <a:clrScheme name="Simple Light">
      <a:dk1>
        <a:srgbClr val="000000"/>
      </a:dk1>
      <a:lt1>
        <a:srgbClr val="FFFFFF"/>
      </a:lt1>
      <a:dk2>
        <a:srgbClr val="17163E"/>
      </a:dk2>
      <a:lt2>
        <a:srgbClr val="180175"/>
      </a:lt2>
      <a:accent1>
        <a:srgbClr val="1501A9"/>
      </a:accent1>
      <a:accent2>
        <a:srgbClr val="8C74F9"/>
      </a:accent2>
      <a:accent3>
        <a:srgbClr val="AD95E6"/>
      </a:accent3>
      <a:accent4>
        <a:srgbClr val="B0A1FB"/>
      </a:accent4>
      <a:accent5>
        <a:srgbClr val="FF248A"/>
      </a:accent5>
      <a:accent6>
        <a:srgbClr val="4CEE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683</Words>
  <Application>Microsoft Macintosh PowerPoint</Application>
  <PresentationFormat>On-screen Show (16:9)</PresentationFormat>
  <Paragraphs>82</Paragraphs>
  <Slides>26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Roboto</vt:lpstr>
      <vt:lpstr>Patrick Hand</vt:lpstr>
      <vt:lpstr>Roboto Condensed Light</vt:lpstr>
      <vt:lpstr>Teko</vt:lpstr>
      <vt:lpstr>Arial</vt:lpstr>
      <vt:lpstr>Data Center Company Profile by Slidesgo</vt:lpstr>
      <vt:lpstr>Hotel Management System</vt:lpstr>
      <vt:lpstr>Abstract </vt:lpstr>
      <vt:lpstr>Objectives</vt:lpstr>
      <vt:lpstr>Layout </vt:lpstr>
      <vt:lpstr>Design Document</vt:lpstr>
      <vt:lpstr>E-R Diagram.</vt:lpstr>
      <vt:lpstr>DDL STATEMENTS</vt:lpstr>
      <vt:lpstr>DDLs</vt:lpstr>
      <vt:lpstr>DDLs</vt:lpstr>
      <vt:lpstr>STORED PROCEDURE - 1</vt:lpstr>
      <vt:lpstr>PowerPoint Presentation</vt:lpstr>
      <vt:lpstr>STORED PROCEDURE -2</vt:lpstr>
      <vt:lpstr>PowerPoint Presentation</vt:lpstr>
      <vt:lpstr>STORED PROCEDURE -3</vt:lpstr>
      <vt:lpstr>PowerPoint Presentation</vt:lpstr>
      <vt:lpstr>VIEWS</vt:lpstr>
      <vt:lpstr>PowerPoint Presentation</vt:lpstr>
      <vt:lpstr>TRIGGERS</vt:lpstr>
      <vt:lpstr>PowerPoint Presentation</vt:lpstr>
      <vt:lpstr>PowerPoint Presentation</vt:lpstr>
      <vt:lpstr>FUNCTION</vt:lpstr>
      <vt:lpstr>PowerPoint Presentation</vt:lpstr>
      <vt:lpstr>ENCRYPTION </vt:lpstr>
      <vt:lpstr>PowerPoint Presentation</vt:lpstr>
      <vt:lpstr>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cp:lastModifiedBy>Hari Haran Vadakattu</cp:lastModifiedBy>
  <cp:revision>17</cp:revision>
  <dcterms:modified xsi:type="dcterms:W3CDTF">2021-12-13T22:00:12Z</dcterms:modified>
</cp:coreProperties>
</file>